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6" r:id="rId1"/>
  </p:sldMasterIdLst>
  <p:sldIdLst>
    <p:sldId id="256" r:id="rId2"/>
    <p:sldId id="257" r:id="rId3"/>
    <p:sldId id="258" r:id="rId4"/>
    <p:sldId id="259" r:id="rId5"/>
    <p:sldId id="263" r:id="rId6"/>
    <p:sldId id="262" r:id="rId7"/>
    <p:sldId id="261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774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7BDFA-0F3B-46A2-BEA4-17EE1ECC055D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DF9DB-12DD-4390-ABAF-7065018397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5766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7BDFA-0F3B-46A2-BEA4-17EE1ECC055D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DF9DB-12DD-4390-ABAF-7065018397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24955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7BDFA-0F3B-46A2-BEA4-17EE1ECC055D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DF9DB-12DD-4390-ABAF-7065018397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596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7BDFA-0F3B-46A2-BEA4-17EE1ECC055D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DF9DB-12DD-4390-ABAF-7065018397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63898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7BDFA-0F3B-46A2-BEA4-17EE1ECC055D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DF9DB-12DD-4390-ABAF-7065018397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97154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7BDFA-0F3B-46A2-BEA4-17EE1ECC055D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DF9DB-12DD-4390-ABAF-7065018397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451315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7BDFA-0F3B-46A2-BEA4-17EE1ECC055D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DF9DB-12DD-4390-ABAF-7065018397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277608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7BDFA-0F3B-46A2-BEA4-17EE1ECC055D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DF9DB-12DD-4390-ABAF-7065018397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84714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7BDFA-0F3B-46A2-BEA4-17EE1ECC055D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DF9DB-12DD-4390-ABAF-7065018397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51056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7BDFA-0F3B-46A2-BEA4-17EE1ECC055D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DF9DB-12DD-4390-ABAF-7065018397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45413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7BDFA-0F3B-46A2-BEA4-17EE1ECC055D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DF9DB-12DD-4390-ABAF-7065018397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57212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57BDFA-0F3B-46A2-BEA4-17EE1ECC055D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FDF9DB-12DD-4390-ABAF-7065018397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7736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7" r:id="rId1"/>
    <p:sldLayoutId id="2147483858" r:id="rId2"/>
    <p:sldLayoutId id="2147483859" r:id="rId3"/>
    <p:sldLayoutId id="2147483860" r:id="rId4"/>
    <p:sldLayoutId id="2147483861" r:id="rId5"/>
    <p:sldLayoutId id="2147483862" r:id="rId6"/>
    <p:sldLayoutId id="2147483863" r:id="rId7"/>
    <p:sldLayoutId id="2147483864" r:id="rId8"/>
    <p:sldLayoutId id="2147483865" r:id="rId9"/>
    <p:sldLayoutId id="2147483866" r:id="rId10"/>
    <p:sldLayoutId id="214748386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11" Type="http://schemas.openxmlformats.org/officeDocument/2006/relationships/image" Target="../media/image20.jpeg"/><Relationship Id="rId5" Type="http://schemas.openxmlformats.org/officeDocument/2006/relationships/image" Target="../media/image14.jpeg"/><Relationship Id="rId10" Type="http://schemas.openxmlformats.org/officeDocument/2006/relationships/image" Target="../media/image19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11" Type="http://schemas.openxmlformats.org/officeDocument/2006/relationships/image" Target="../media/image20.jpeg"/><Relationship Id="rId5" Type="http://schemas.openxmlformats.org/officeDocument/2006/relationships/image" Target="../media/image14.jpeg"/><Relationship Id="rId10" Type="http://schemas.openxmlformats.org/officeDocument/2006/relationships/image" Target="../media/image19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11" Type="http://schemas.openxmlformats.org/officeDocument/2006/relationships/image" Target="../media/image20.jpeg"/><Relationship Id="rId5" Type="http://schemas.openxmlformats.org/officeDocument/2006/relationships/image" Target="../media/image14.jpeg"/><Relationship Id="rId10" Type="http://schemas.openxmlformats.org/officeDocument/2006/relationships/image" Target="../media/image19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174" t="20738" r="47355" b="29420"/>
          <a:stretch/>
        </p:blipFill>
        <p:spPr>
          <a:xfrm>
            <a:off x="3436622" y="2599508"/>
            <a:ext cx="5381898" cy="40580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Прямоугольник 1"/>
          <p:cNvSpPr/>
          <p:nvPr/>
        </p:nvSpPr>
        <p:spPr>
          <a:xfrm>
            <a:off x="1045029" y="253252"/>
            <a:ext cx="10411097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 «</a:t>
            </a:r>
            <a:r>
              <a:rPr lang="ru-RU" u="sng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САЛЕМАЛЬСКИЙ ДЕТСКИЙ САД «ЗОЛОТАЯ РЫБКА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endParaRPr lang="ru-RU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95006" y="982682"/>
            <a:ext cx="7265130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  <a:t>Заучивание наизусть </a:t>
            </a:r>
          </a:p>
          <a:p>
            <a:r>
              <a:rPr lang="ru-RU" sz="4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  <a:t>с</a:t>
            </a:r>
            <a:r>
              <a:rPr lang="ru-RU" sz="4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  <a:t>тихотворения А. Фет</a:t>
            </a:r>
          </a:p>
          <a:p>
            <a:pPr algn="ctr"/>
            <a:r>
              <a:rPr lang="ru-RU" sz="4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C000"/>
                </a:solidFill>
                <a:latin typeface="Arial Black" panose="020B0A04020102020204" pitchFamily="34" charset="0"/>
              </a:rPr>
              <a:t>«Ласточки пропали»</a:t>
            </a:r>
            <a:endParaRPr lang="ru-RU" sz="4400" b="1" dirty="0">
              <a:ln w="22225">
                <a:solidFill>
                  <a:schemeClr val="accent2"/>
                </a:solidFill>
                <a:prstDash val="solid"/>
              </a:ln>
              <a:solidFill>
                <a:srgbClr val="FFC000"/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983365" y="6011185"/>
            <a:ext cx="32086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Составила: Казанцева О.В.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Воспитатель первой категории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5916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617" y="231531"/>
            <a:ext cx="2952750" cy="22098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6084" y="231531"/>
            <a:ext cx="2952750" cy="22098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8551" y="108439"/>
            <a:ext cx="2952750" cy="22098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617" y="3421691"/>
            <a:ext cx="2952750" cy="22098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7685349" y="2441331"/>
            <a:ext cx="4376371" cy="4569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</a:t>
            </a: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Афанасий 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Афанасьевич Фет </a:t>
            </a: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родился</a:t>
            </a:r>
          </a:p>
          <a:p>
            <a:pPr algn="just">
              <a:spcAft>
                <a:spcPts val="0"/>
              </a:spcAft>
            </a:pP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(1820 – 1892) – замечательный русский поэт. </a:t>
            </a:r>
            <a:endParaRPr lang="ru-RU" sz="14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Он 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родился в селе Новосёлки </a:t>
            </a:r>
            <a:r>
              <a:rPr lang="ru-RU" sz="1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Мценского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уезда Орловской губернии. Когда мальчик подрос, он воспитывался в пансионе </a:t>
            </a: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Москве. </a:t>
            </a:r>
            <a:endParaRPr lang="ru-RU" sz="14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В 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1838 г. </a:t>
            </a: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он 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поступил в Московский университет, где начал писать стихи. </a:t>
            </a:r>
            <a:endParaRPr lang="ru-RU" sz="14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В 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1840 г. Вышел его первый поэтический сборник под инициалами А. Ф.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    С 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детства поэт любил природу родных лесов и полей. </a:t>
            </a:r>
            <a:endParaRPr lang="ru-RU" sz="14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С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детства поэт любил природу родных лесов и полей. Нравилось ему наблюдать за приходом весны, когда природа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просыпается.</a:t>
            </a:r>
          </a:p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А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весной – лето приходило с ягодами, грибами, купанием в реке и катанием на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лошадях.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Но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уносили грачи, ласточки, утки лето красное далеко – далеко, за синие горы. И наступала осень. Какая она в стихах Фета? Я предлагаю вам узнать это. Послушайте стихотворение «Ласточки пропали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433" t="7308" r="2307" b="36154"/>
          <a:stretch/>
        </p:blipFill>
        <p:spPr>
          <a:xfrm>
            <a:off x="4377672" y="2787162"/>
            <a:ext cx="2951855" cy="3880086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513617" y="2562179"/>
            <a:ext cx="30678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Что объединяет эти загадки? 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100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9292" y="0"/>
            <a:ext cx="2684585" cy="23221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Ласточки </a:t>
            </a: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пропали,</a:t>
            </a:r>
            <a:b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 вчера зарёй</a:t>
            </a:r>
            <a:b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Всё грачи летали</a:t>
            </a:r>
            <a:b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Да, как сеть, мелькали</a:t>
            </a:r>
            <a:b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Вон над той горой.</a:t>
            </a:r>
            <a:endParaRPr lang="ru-RU" sz="1400" dirty="0" smtClean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 вечера все спится,</a:t>
            </a:r>
            <a:b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 дворе темно.</a:t>
            </a:r>
            <a:b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Лист сухой валится,</a:t>
            </a:r>
            <a:b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Ночью ветер злится</a:t>
            </a:r>
            <a:b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Да стучит в окно</a:t>
            </a:r>
            <a:r>
              <a:rPr lang="ru-RU" sz="1400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ru-RU" sz="1400" dirty="0">
              <a:solidFill>
                <a:srgbClr val="00206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2377" y="61545"/>
            <a:ext cx="2843101" cy="212774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6193" y="61545"/>
            <a:ext cx="2843102" cy="212774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0010" y="61545"/>
            <a:ext cx="2843101" cy="212774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99292" y="3106851"/>
            <a:ext cx="3045069" cy="3352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Физкультминутка</a:t>
            </a:r>
            <a:endParaRPr lang="ru-RU" sz="1400" b="1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Покачайтесь, покружитесь,</a:t>
            </a:r>
            <a:endParaRPr lang="ru-RU" sz="1400" dirty="0" smtClean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Потянитесь, распрямитесь,</a:t>
            </a:r>
            <a:endParaRPr lang="ru-RU" sz="1400" dirty="0" smtClean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Приседайте, приседайте,</a:t>
            </a:r>
            <a:endParaRPr lang="ru-RU" sz="1400" dirty="0" smtClean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Пошагайте, пошагайте.</a:t>
            </a:r>
            <a:endParaRPr lang="ru-RU" sz="1400" dirty="0" smtClean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Встаньте на носок, на пятку,</a:t>
            </a:r>
            <a:endParaRPr lang="ru-RU" sz="1400" dirty="0" smtClean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Поскачите-ка вприсядку,</a:t>
            </a:r>
            <a:endParaRPr lang="ru-RU" sz="1400" dirty="0" smtClean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Глубоко теперь вдохните,</a:t>
            </a:r>
            <a:endParaRPr lang="ru-RU" sz="1400" dirty="0" smtClean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Сядьте тихо, отдохните.</a:t>
            </a:r>
            <a:endParaRPr lang="ru-RU" sz="1400" dirty="0" smtClean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Все в порядок приведите</a:t>
            </a:r>
            <a:endParaRPr lang="ru-RU" sz="1400" dirty="0" smtClean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учить,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друзья, начните.</a:t>
            </a:r>
            <a:endParaRPr lang="ru-RU" sz="14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1" name="Picture 2" descr="C:\Users\пк\Desktop\depositphotos_100035312-stock-illustration-boys-and-girls-smiling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88" b="23437"/>
          <a:stretch/>
        </p:blipFill>
        <p:spPr bwMode="auto">
          <a:xfrm>
            <a:off x="4015276" y="3076297"/>
            <a:ext cx="7449894" cy="3382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7205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1" descr="hello_html_m3237c74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84" y="3174"/>
            <a:ext cx="2239395" cy="20594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02124" y="2126708"/>
            <a:ext cx="20420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Ласточки пропали,</a:t>
            </a:r>
            <a:endParaRPr lang="ru-RU" dirty="0"/>
          </a:p>
        </p:txBody>
      </p:sp>
      <p:pic>
        <p:nvPicPr>
          <p:cNvPr id="1027" name="Рисунок 2" descr="hello_html_m7ed4e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8825" y="35506"/>
            <a:ext cx="2321477" cy="2059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845750" y="2119726"/>
            <a:ext cx="15384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А вчера зарей</a:t>
            </a:r>
            <a:endParaRPr lang="ru-RU" dirty="0"/>
          </a:p>
        </p:txBody>
      </p:sp>
      <p:pic>
        <p:nvPicPr>
          <p:cNvPr id="1028" name="Рисунок 3" descr="hello_html_7f97bf8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9794" y="35506"/>
            <a:ext cx="2369341" cy="2059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058377" y="2096226"/>
            <a:ext cx="18694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Все грачи летали</a:t>
            </a:r>
            <a:endParaRPr lang="ru-RU" dirty="0"/>
          </a:p>
        </p:txBody>
      </p:sp>
      <p:pic>
        <p:nvPicPr>
          <p:cNvPr id="1029" name="Рисунок 4" descr="hello_html_747a7c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0627" y="35506"/>
            <a:ext cx="2402966" cy="2042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339929" y="2096226"/>
            <a:ext cx="23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Да, как сеть, мелькали</a:t>
            </a:r>
            <a:endParaRPr lang="ru-RU" dirty="0"/>
          </a:p>
        </p:txBody>
      </p:sp>
      <p:pic>
        <p:nvPicPr>
          <p:cNvPr id="1030" name="Рисунок 5" descr="hello_html_13cb0e2e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3085" y="3174"/>
            <a:ext cx="2458915" cy="2083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0040361" y="2119726"/>
            <a:ext cx="20465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Вон над той горой.</a:t>
            </a:r>
            <a:endParaRPr lang="ru-RU" dirty="0"/>
          </a:p>
        </p:txBody>
      </p:sp>
      <p:pic>
        <p:nvPicPr>
          <p:cNvPr id="1031" name="Рисунок 6" descr="hello_html_aff3dbc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3187579"/>
            <a:ext cx="2239395" cy="1902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59713" y="5090074"/>
            <a:ext cx="21294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 вечера все спится</a:t>
            </a:r>
            <a:endParaRPr lang="ru-RU" dirty="0"/>
          </a:p>
        </p:txBody>
      </p:sp>
      <p:pic>
        <p:nvPicPr>
          <p:cNvPr id="1032" name="Рисунок 7" descr="hello_html_38901c96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87" b="6584"/>
          <a:stretch/>
        </p:blipFill>
        <p:spPr bwMode="auto">
          <a:xfrm>
            <a:off x="2336825" y="3187579"/>
            <a:ext cx="2321477" cy="1902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2610942" y="5090074"/>
            <a:ext cx="17732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 дворе темно.</a:t>
            </a:r>
            <a:endParaRPr lang="ru-RU" dirty="0"/>
          </a:p>
        </p:txBody>
      </p:sp>
      <p:pic>
        <p:nvPicPr>
          <p:cNvPr id="1033" name="Рисунок 8" descr="hello_html_m2d38ac22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9794" y="3187579"/>
            <a:ext cx="2369341" cy="1882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4911093" y="5090074"/>
            <a:ext cx="21640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Лист сухой валится,</a:t>
            </a:r>
            <a:endParaRPr lang="ru-RU" dirty="0"/>
          </a:p>
        </p:txBody>
      </p:sp>
      <p:pic>
        <p:nvPicPr>
          <p:cNvPr id="1034" name="Рисунок 9" descr="hello_html_3d31573c.jpg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13" b="5833"/>
          <a:stretch/>
        </p:blipFill>
        <p:spPr bwMode="auto">
          <a:xfrm>
            <a:off x="7250627" y="3187579"/>
            <a:ext cx="2332988" cy="1882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7327938" y="5070299"/>
            <a:ext cx="21422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Ночью ветер злится</a:t>
            </a:r>
            <a:endParaRPr lang="ru-RU" dirty="0"/>
          </a:p>
        </p:txBody>
      </p:sp>
      <p:pic>
        <p:nvPicPr>
          <p:cNvPr id="1035" name="Рисунок 10" descr="hello_html_m22815950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5107" y="3211079"/>
            <a:ext cx="2496893" cy="1878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10040361" y="5090074"/>
            <a:ext cx="19064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Да стучит в окно.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2238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1" descr="hello_html_m3237c74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84" y="3174"/>
            <a:ext cx="2239395" cy="20594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02124" y="2126708"/>
            <a:ext cx="20420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Ласточки пропали,</a:t>
            </a:r>
            <a:endParaRPr lang="ru-RU" dirty="0"/>
          </a:p>
        </p:txBody>
      </p:sp>
      <p:pic>
        <p:nvPicPr>
          <p:cNvPr id="1027" name="Рисунок 2" descr="hello_html_m7ed4e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8825" y="35506"/>
            <a:ext cx="2321477" cy="2059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845750" y="2119726"/>
            <a:ext cx="15384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А вчера зарей</a:t>
            </a:r>
            <a:endParaRPr lang="ru-RU" dirty="0"/>
          </a:p>
        </p:txBody>
      </p:sp>
      <p:pic>
        <p:nvPicPr>
          <p:cNvPr id="1028" name="Рисунок 3" descr="hello_html_7f97bf8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9794" y="35506"/>
            <a:ext cx="2369341" cy="2059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058377" y="2096226"/>
            <a:ext cx="18694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Все грачи летали</a:t>
            </a:r>
            <a:endParaRPr lang="ru-RU" dirty="0"/>
          </a:p>
        </p:txBody>
      </p:sp>
      <p:pic>
        <p:nvPicPr>
          <p:cNvPr id="1029" name="Рисунок 4" descr="hello_html_747a7c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0627" y="35506"/>
            <a:ext cx="2402966" cy="2042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339929" y="2096226"/>
            <a:ext cx="23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Да, как сеть, мелькали</a:t>
            </a:r>
            <a:endParaRPr lang="ru-RU" dirty="0"/>
          </a:p>
        </p:txBody>
      </p:sp>
      <p:pic>
        <p:nvPicPr>
          <p:cNvPr id="1030" name="Рисунок 5" descr="hello_html_13cb0e2e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3085" y="3174"/>
            <a:ext cx="2458915" cy="2083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0040361" y="2119726"/>
            <a:ext cx="20465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Вон над той горой.</a:t>
            </a:r>
            <a:endParaRPr lang="ru-RU" dirty="0"/>
          </a:p>
        </p:txBody>
      </p:sp>
      <p:pic>
        <p:nvPicPr>
          <p:cNvPr id="1031" name="Рисунок 6" descr="hello_html_aff3dbc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3187579"/>
            <a:ext cx="2239395" cy="1902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59713" y="5090074"/>
            <a:ext cx="21294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 вечера все спится</a:t>
            </a:r>
            <a:endParaRPr lang="ru-RU" dirty="0"/>
          </a:p>
        </p:txBody>
      </p:sp>
      <p:pic>
        <p:nvPicPr>
          <p:cNvPr id="1032" name="Рисунок 7" descr="hello_html_38901c96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87" b="6584"/>
          <a:stretch/>
        </p:blipFill>
        <p:spPr bwMode="auto">
          <a:xfrm>
            <a:off x="2336825" y="3187579"/>
            <a:ext cx="2321477" cy="1902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2610942" y="5090074"/>
            <a:ext cx="17732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 дворе темно.</a:t>
            </a:r>
            <a:endParaRPr lang="ru-RU" dirty="0"/>
          </a:p>
        </p:txBody>
      </p:sp>
      <p:pic>
        <p:nvPicPr>
          <p:cNvPr id="1033" name="Рисунок 8" descr="hello_html_m2d38ac22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9794" y="3187579"/>
            <a:ext cx="2369341" cy="1882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4911093" y="5090074"/>
            <a:ext cx="21640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Лист сухой валится,</a:t>
            </a:r>
            <a:endParaRPr lang="ru-RU" dirty="0"/>
          </a:p>
        </p:txBody>
      </p:sp>
      <p:pic>
        <p:nvPicPr>
          <p:cNvPr id="1034" name="Рисунок 9" descr="hello_html_3d31573c.jpg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13" b="5833"/>
          <a:stretch/>
        </p:blipFill>
        <p:spPr bwMode="auto">
          <a:xfrm>
            <a:off x="7250627" y="3187579"/>
            <a:ext cx="2332988" cy="1882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7327938" y="5070299"/>
            <a:ext cx="21422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Ночью ветер злится</a:t>
            </a:r>
            <a:endParaRPr lang="ru-RU" dirty="0"/>
          </a:p>
        </p:txBody>
      </p:sp>
      <p:pic>
        <p:nvPicPr>
          <p:cNvPr id="1035" name="Рисунок 10" descr="hello_html_m22815950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5107" y="3211079"/>
            <a:ext cx="2496893" cy="1878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10040361" y="5090074"/>
            <a:ext cx="19064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Да стучит в окно.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0728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4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4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4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4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9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4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4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4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1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4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40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1" descr="hello_html_m3237c74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3176"/>
            <a:ext cx="2239395" cy="20594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Рисунок 2" descr="hello_html_m7ed4e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5425" y="18774"/>
            <a:ext cx="2321477" cy="2059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Рисунок 3" descr="hello_html_7f97bf8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9794" y="35506"/>
            <a:ext cx="2369341" cy="2059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Рисунок 4" descr="hello_html_747a7c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0627" y="35506"/>
            <a:ext cx="2402966" cy="2042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Рисунок 5" descr="hello_html_13cb0e2e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3085" y="3174"/>
            <a:ext cx="2458915" cy="2083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Рисунок 6" descr="hello_html_aff3dbc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3187579"/>
            <a:ext cx="2239395" cy="1902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Рисунок 7" descr="hello_html_38901c96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87" b="6584"/>
          <a:stretch/>
        </p:blipFill>
        <p:spPr bwMode="auto">
          <a:xfrm>
            <a:off x="2336825" y="3187579"/>
            <a:ext cx="2321477" cy="1902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Рисунок 8" descr="hello_html_m2d38ac22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9794" y="3187579"/>
            <a:ext cx="2369341" cy="1882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Рисунок 9" descr="hello_html_3d31573c.jpg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13" b="5833"/>
          <a:stretch/>
        </p:blipFill>
        <p:spPr bwMode="auto">
          <a:xfrm>
            <a:off x="7250627" y="3187579"/>
            <a:ext cx="2332988" cy="1882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Рисунок 10" descr="hello_html_m22815950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5107" y="3211079"/>
            <a:ext cx="2496893" cy="1878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47742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к\Desktop\фон фото\смайлики\images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7628" y="387061"/>
            <a:ext cx="3240069" cy="2938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пк\Desktop\фон фото\смайлики\images (8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5092" y="387061"/>
            <a:ext cx="2918548" cy="2957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пк\Desktop\фон фото\смайлики\images (6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7628" y="3685310"/>
            <a:ext cx="3405297" cy="2812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пк\Desktop\фон фото\смайлики\Без названия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157" y="3685309"/>
            <a:ext cx="2891483" cy="2891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5740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</TotalTime>
  <Words>329</Words>
  <Application>Microsoft Office PowerPoint</Application>
  <PresentationFormat>Широкоэкранный</PresentationFormat>
  <Paragraphs>49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Arial Black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ovkaz</dc:creator>
  <cp:lastModifiedBy>ovkaz</cp:lastModifiedBy>
  <cp:revision>12</cp:revision>
  <dcterms:created xsi:type="dcterms:W3CDTF">2021-10-03T03:11:51Z</dcterms:created>
  <dcterms:modified xsi:type="dcterms:W3CDTF">2021-11-03T10:07:23Z</dcterms:modified>
</cp:coreProperties>
</file>