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0" r:id="rId6"/>
    <p:sldId id="261" r:id="rId7"/>
    <p:sldId id="262" r:id="rId8"/>
    <p:sldId id="264" r:id="rId9"/>
    <p:sldId id="266" r:id="rId10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8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28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44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8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865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99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3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8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69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045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3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F7D1E-CD6E-47C7-8F6A-843010881A0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DD37A-80D4-498B-AC1D-A59BAC4EF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451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fhd.multiurok.ru/html/2017/01/17/s_587e518f82828/531769_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67"/>
            <a:ext cx="12192000" cy="687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miass-dou44.ru/images/product_images/popup_images/324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8535" y="401322"/>
            <a:ext cx="5074932" cy="513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5328" y="1292444"/>
            <a:ext cx="3286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7030A0"/>
                </a:solidFill>
              </a:rPr>
              <a:t>«ЛЕПБУК»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474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245924/dca8f718-d1ec-4d47-8366-04d5274c396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477253" y="387097"/>
            <a:ext cx="7237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Знакомство с </a:t>
            </a:r>
            <a:r>
              <a:rPr lang="ru-RU" sz="5400" b="1" cap="none" spc="0" dirty="0" err="1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лэпбуком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2641" y="1274213"/>
            <a:ext cx="2725093" cy="2495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2370" y="4144811"/>
            <a:ext cx="4685312" cy="2027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6288" y="1244835"/>
            <a:ext cx="2843315" cy="2637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8158" y="1337411"/>
            <a:ext cx="2970867" cy="2452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0179" y="4144811"/>
            <a:ext cx="3198759" cy="2132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48674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5924/dca8f718-d1ec-4d47-8366-04d5274c396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717306" y="753135"/>
            <a:ext cx="379177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8267" y="3667785"/>
            <a:ext cx="4375193" cy="2616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4707" y="590909"/>
            <a:ext cx="3340729" cy="3076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9009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5924/dca8f718-d1ec-4d47-8366-04d5274c396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42593" y="387097"/>
            <a:ext cx="5706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Физкультминутки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0568" y="1266260"/>
            <a:ext cx="3672844" cy="2546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8058" y="3927060"/>
            <a:ext cx="3494037" cy="217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812" y="1310427"/>
            <a:ext cx="3687024" cy="2458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1198" y="3784821"/>
            <a:ext cx="4337457" cy="2460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6949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5924/dca8f718-d1ec-4d47-8366-04d5274c396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30787" y="387097"/>
            <a:ext cx="2730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Загадки 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5901" y="3317342"/>
            <a:ext cx="4290562" cy="30160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5675" y="1324227"/>
            <a:ext cx="4872898" cy="28876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0557" y="848762"/>
            <a:ext cx="3992578" cy="28182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06270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5924/dca8f718-d1ec-4d47-8366-04d5274c396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9282" y="387097"/>
            <a:ext cx="3193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Эстафеты 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6249" y="632854"/>
            <a:ext cx="3060072" cy="29976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27" y="4263374"/>
            <a:ext cx="3840047" cy="20557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282" y="1312267"/>
            <a:ext cx="3095739" cy="2412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9354" y="4176934"/>
            <a:ext cx="3414015" cy="21235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2721" y="1310427"/>
            <a:ext cx="3019542" cy="24141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0038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5924/dca8f718-d1ec-4d47-8366-04d5274c396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52113" y="387097"/>
            <a:ext cx="548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Подвижные игры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5021" y="1194399"/>
            <a:ext cx="3595339" cy="2697933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6714" y="3784781"/>
            <a:ext cx="3638307" cy="2494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6996" y="4262407"/>
            <a:ext cx="3485802" cy="2047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1937" y="1310427"/>
            <a:ext cx="5037931" cy="2293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0020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5924/dca8f718-d1ec-4d47-8366-04d5274c396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1334" y="387097"/>
            <a:ext cx="65093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</a:t>
            </a:r>
            <a:r>
              <a:rPr lang="ru-RU" sz="5400" b="1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Лучший водитель</a:t>
            </a:r>
            <a:r>
              <a:rPr lang="ru-RU" sz="5400" b="1" cap="none" spc="0" dirty="0" smtClean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!»</a:t>
            </a:r>
            <a:endParaRPr lang="ru-RU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6962" y="1197258"/>
            <a:ext cx="5484378" cy="2512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6250" y="1134177"/>
            <a:ext cx="3367881" cy="2575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5063" y="3791024"/>
            <a:ext cx="3757189" cy="2504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08376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5924/dca8f718-d1ec-4d47-8366-04d5274c396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94374" y="2967335"/>
            <a:ext cx="8403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8198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1306</TotalTime>
  <Words>19</Words>
  <Application>Microsoft Office PowerPoint</Application>
  <PresentationFormat>Широкоэкранный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 Елена</cp:lastModifiedBy>
  <cp:revision>21</cp:revision>
  <cp:lastPrinted>2019-10-07T06:46:15Z</cp:lastPrinted>
  <dcterms:created xsi:type="dcterms:W3CDTF">2019-10-07T06:40:11Z</dcterms:created>
  <dcterms:modified xsi:type="dcterms:W3CDTF">2019-12-05T08:52:22Z</dcterms:modified>
</cp:coreProperties>
</file>