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22\Desktop\презен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7912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676456" cy="28803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Муниципальное общеобразовательное учреждение Сицкая средняя школа городского округа город Чкаловск   </a:t>
            </a:r>
            <a:r>
              <a:rPr lang="ru-RU" sz="2400" b="1" dirty="0" smtClean="0">
                <a:cs typeface="Aharoni" pitchFamily="2" charset="-79"/>
              </a:rPr>
              <a:t/>
            </a:r>
            <a:br>
              <a:rPr lang="ru-RU" sz="2400" b="1" dirty="0" smtClean="0">
                <a:cs typeface="Aharoni" pitchFamily="2" charset="-79"/>
              </a:rPr>
            </a:br>
            <a:r>
              <a:rPr lang="ru-RU" sz="2400" b="1" dirty="0" smtClean="0">
                <a:cs typeface="Aharoni" pitchFamily="2" charset="-79"/>
              </a:rPr>
              <a:t/>
            </a:r>
            <a:br>
              <a:rPr lang="ru-RU" sz="2400" b="1" dirty="0" smtClean="0"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исследовательская работа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 на тему: «</a:t>
            </a:r>
            <a:r>
              <a:rPr lang="ru-RU" sz="2400" b="1" dirty="0" smtClean="0">
                <a:solidFill>
                  <a:schemeClr val="tx1"/>
                </a:solidFill>
              </a:rPr>
              <a:t>Свято – Троице – </a:t>
            </a:r>
            <a:r>
              <a:rPr lang="ru-RU" sz="2400" b="1" dirty="0" err="1" smtClean="0">
                <a:solidFill>
                  <a:schemeClr val="tx1"/>
                </a:solidFill>
              </a:rPr>
              <a:t>Макарьево</a:t>
            </a:r>
            <a:r>
              <a:rPr lang="ru-RU" sz="2400" b="1" dirty="0" smtClean="0">
                <a:solidFill>
                  <a:schemeClr val="tx1"/>
                </a:solidFill>
              </a:rPr>
              <a:t> - </a:t>
            </a:r>
            <a:r>
              <a:rPr lang="ru-RU" sz="2400" b="1" dirty="0" err="1" smtClean="0">
                <a:solidFill>
                  <a:schemeClr val="tx1"/>
                </a:solidFill>
              </a:rPr>
              <a:t>Желтоводский</a:t>
            </a:r>
            <a:r>
              <a:rPr lang="ru-RU" sz="2400" b="1" dirty="0" smtClean="0">
                <a:solidFill>
                  <a:schemeClr val="tx1"/>
                </a:solidFill>
              </a:rPr>
              <a:t> монастырь: прошлое и настоящее»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3501008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ученица 6 класса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Борисова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учитель истории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Карюк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И.В.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5877272"/>
            <a:ext cx="1133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С. </a:t>
            </a:r>
            <a:r>
              <a:rPr lang="ru-RU" dirty="0" err="1" smtClean="0"/>
              <a:t>Сицкое</a:t>
            </a:r>
            <a:endParaRPr lang="ru-RU" dirty="0" smtClean="0"/>
          </a:p>
          <a:p>
            <a:pPr algn="ctr"/>
            <a:r>
              <a:rPr lang="ru-RU" dirty="0" smtClean="0"/>
              <a:t>2020 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ентаци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838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ма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9653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презентац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67561" y="0"/>
            <a:ext cx="9479121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522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8507288" cy="5752296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endParaRPr lang="ru-RU" b="1" dirty="0" smtClean="0"/>
          </a:p>
          <a:p>
            <a:pPr>
              <a:lnSpc>
                <a:spcPct val="150000"/>
              </a:lnSpc>
              <a:buNone/>
            </a:pPr>
            <a:r>
              <a:rPr lang="ru-RU" b="1" dirty="0" smtClean="0"/>
              <a:t>Цель исследования</a:t>
            </a:r>
            <a:r>
              <a:rPr lang="ru-RU" dirty="0" smtClean="0"/>
              <a:t> – получение исторических сведений о прошлом и настоящем </a:t>
            </a:r>
            <a:r>
              <a:rPr lang="ru-RU" dirty="0" err="1" smtClean="0"/>
              <a:t>Макарьевского</a:t>
            </a:r>
            <a:r>
              <a:rPr lang="ru-RU" dirty="0" smtClean="0"/>
              <a:t> монастыря.</a:t>
            </a:r>
          </a:p>
          <a:p>
            <a:pPr>
              <a:lnSpc>
                <a:spcPct val="150000"/>
              </a:lnSpc>
              <a:buNone/>
            </a:pPr>
            <a:endParaRPr lang="ru-RU" dirty="0" smtClean="0"/>
          </a:p>
          <a:p>
            <a:pPr>
              <a:lnSpc>
                <a:spcPct val="150000"/>
              </a:lnSpc>
              <a:buNone/>
            </a:pPr>
            <a:r>
              <a:rPr lang="ru-RU" b="1" dirty="0" smtClean="0"/>
              <a:t>Задачи: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Найти сведения о прошлом монастыря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Изучить историю монастыря и посмотреть </a:t>
            </a:r>
            <a:r>
              <a:rPr lang="ru-RU" dirty="0" err="1" smtClean="0"/>
              <a:t>изменеия</a:t>
            </a:r>
            <a:r>
              <a:rPr lang="ru-RU" dirty="0" smtClean="0"/>
              <a:t> на протяжении всего периода существования обители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ентаци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998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5724128" y="548680"/>
            <a:ext cx="3187080" cy="6048672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1435 году инок Печерского Нижегородского монастыря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Макарий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благословения игумена оставил свою обитель и удалился для пустынножительства на берег Жёлтого озера, находившегося вблизи Волги.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Прп_Макарий_Желтоводский,_Унженск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548680"/>
            <a:ext cx="5129784" cy="59893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ентаци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838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х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0636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30120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Казанский хан Улу-Мухаммед сжег недавно созданный монастырь. Многие иноки приняли мученическую смерть и были угнаны в плен.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ентаци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748464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860032" y="0"/>
            <a:ext cx="3979168" cy="6858000"/>
          </a:xfrm>
        </p:spPr>
        <p:txBody>
          <a:bodyPr>
            <a:normAutofit/>
          </a:bodyPr>
          <a:lstStyle/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Хан отпускает его на свободу и позволяет забрать с собой другим невольникам, в том числе и нескольким женщинам с детьми. Лишь строго наказал монастырь на Жёлтой воде не восстанавливать</a:t>
            </a:r>
          </a:p>
          <a:p>
            <a:endParaRPr lang="ru-RU" dirty="0"/>
          </a:p>
        </p:txBody>
      </p:sp>
      <p:pic>
        <p:nvPicPr>
          <p:cNvPr id="7" name="Рисунок 6" descr="в плен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211960" cy="68294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ентаци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8382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макар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0"/>
            <a:ext cx="560226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резентаци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8382" cy="6858000"/>
          </a:xfrm>
        </p:spPr>
      </p:pic>
      <p:pic>
        <p:nvPicPr>
          <p:cNvPr id="6" name="Рисунок 5" descr="руины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3104964"/>
            <a:ext cx="5004048" cy="3753036"/>
          </a:xfrm>
          <a:prstGeom prst="rect">
            <a:avLst/>
          </a:prstGeom>
        </p:spPr>
      </p:pic>
      <p:pic>
        <p:nvPicPr>
          <p:cNvPr id="5" name="Рисунок 4" descr="руин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40693"/>
            <a:ext cx="4139952" cy="46173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1032" y="404664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1917 году, когда по всей стране разорялись и сжигались православные церкви и монастыри, а многих служителей репрессировали, так и монахинь монастыря отправили в ссылку, и многие так и не увидели родных мест. Монастырь пришел в упадок и был разрушен.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резентаци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8382" cy="6858000"/>
          </a:xfrm>
        </p:spPr>
      </p:pic>
      <p:pic>
        <p:nvPicPr>
          <p:cNvPr id="5" name="Рисунок 4" descr="М. Дмитриев  Макарьев монастырь. 1910-е гг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6372200" cy="46227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486916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Лишь в 1991 голу был передан в ведение Нижегородской Епархии. С этого момента и началось его активное восстановление.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резентаци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8382" cy="6858000"/>
          </a:xfrm>
        </p:spPr>
      </p:pic>
      <p:pic>
        <p:nvPicPr>
          <p:cNvPr id="5" name="Рисунок 4" descr="1000-865-8337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23512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</TotalTime>
  <Words>205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Муниципальное общеобразовательное учреждение Сицкая средняя школа городского округа город Чкаловск     исследовательская работа  на тему: «Свято – Троице – Макарьево - Желтоводский монастырь: прошлое и настоящее»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пузико</dc:creator>
  <cp:lastModifiedBy>пузико</cp:lastModifiedBy>
  <cp:revision>8</cp:revision>
  <dcterms:created xsi:type="dcterms:W3CDTF">2020-11-18T15:09:28Z</dcterms:created>
  <dcterms:modified xsi:type="dcterms:W3CDTF">2021-11-03T11:24:17Z</dcterms:modified>
</cp:coreProperties>
</file>