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73" r:id="rId5"/>
    <p:sldId id="259" r:id="rId6"/>
    <p:sldId id="260" r:id="rId7"/>
    <p:sldId id="262" r:id="rId8"/>
    <p:sldId id="263" r:id="rId9"/>
    <p:sldId id="272" r:id="rId10"/>
    <p:sldId id="270" r:id="rId11"/>
    <p:sldId id="265" r:id="rId12"/>
    <p:sldId id="266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7F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>
        <p:scale>
          <a:sx n="39" d="100"/>
          <a:sy n="39" d="100"/>
        </p:scale>
        <p:origin x="-2286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062664" cy="129614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«БОБРОВСКИЙ САД №5 «СКАЗКА»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8064896" cy="34563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«Использование технологии «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 в речевом и познавательном  развитии   дошкольников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Воспитатель Мельникова С. Н.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6408712" cy="6926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Варианты работы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446449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краткого рассказа по готовому 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синквейну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использованием слов и фраз, входящих в состав последнего)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514350" indent="-514350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2.  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 прослушанному рассказу;</a:t>
            </a:r>
          </a:p>
          <a:p>
            <a:pPr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3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Коррекция и совершенствование готового 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 Обратный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368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краткого рассказа по готовому 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синквейну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использованием слов и фраз, входящих в состав последнего)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27649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Заяц.	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Белый, пушистый.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Прячется, боится, убегает.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Я жалею зайца.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Дикое животное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816424" cy="29089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  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 зимнем лесу живёт белый, пушистый заяц. Жизнь у зайца трудная. Он боится волка и лису. Увидев их, он прячется или убегает. Мне жалко зайца.  Диким животным зимой жить трудно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68578" y="4149080"/>
            <a:ext cx="2579488" cy="186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796950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 литературному произведению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 «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избушка»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91680" y="1556792"/>
            <a:ext cx="7452320" cy="43924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Зайчик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Слабый, трусливый.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Плачет, боится, просит (помощи).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Мне жаль зайчика.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Сказочный герой.</a:t>
            </a:r>
          </a:p>
          <a:p>
            <a:pPr>
              <a:buNone/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Лиса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Хитрая,  наглая.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Выгнала, обманула, обхитрила.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Лиса поступила плохо.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Сказочный герой.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Петух.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Смелый, отважный.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Спас, защитил, выгнал (лису).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Петух поступил смело.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Сказочный герой.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501008"/>
            <a:ext cx="2448271" cy="233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165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91264" cy="16561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 за внимание.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успехов.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66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ясно мыслит — тот ясно                           излагает</a:t>
            </a:r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6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Античная поговорк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ФОНЫ ДЛЯ ПРЕЗЕНТАЦИИ\HolAuth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167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96944" cy="45365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 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происходит от французского слова « 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cinq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»-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«пять»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означает 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«стихотворение пяти строк»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6" cy="158417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6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363272" cy="45365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Данная технология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в нескольких словах изложить учебный материал на определенную тему;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требует особых условий её применения и органично вписывается в работу по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лексико-грамматических категорий;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обогащению и актуализации словаря;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уточняет содержание понятий;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даёт возможность педагогу оценить уровень усвоения ребёнком пройденного материала;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носит характер комплексного воздействия, не только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развивая речь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и способствуя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высших психически функций (памяти, внимания, мышления;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ребёнку быть активным, творческим участником образовательного процесса.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pc\Desktop\ФОНЫ ДЛЯ ПРЕЗЕНТАЦИИ\HolAuthB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0"/>
            <a:ext cx="7128792" cy="7647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написания 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3312367" cy="5040560"/>
          </a:xfrm>
        </p:spPr>
        <p:txBody>
          <a:bodyPr>
            <a:normAutofit fontScale="77500" lnSpcReduction="20000"/>
          </a:bodyPr>
          <a:lstStyle/>
          <a:p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1-я строка (вершина 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«елочки»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– одно слово;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2-я строка – два слова;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3-я строка – три слова;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4-я строка – четыре слова;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5-я строка (основание 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«елочки»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– одно слово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endParaRPr lang="ru-RU" sz="3200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436096" y="1772816"/>
            <a:ext cx="1080120" cy="864096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88224" y="1772816"/>
            <a:ext cx="1008112" cy="936104"/>
          </a:xfrm>
          <a:prstGeom prst="triangle">
            <a:avLst>
              <a:gd name="adj" fmla="val 47360"/>
            </a:avLst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868144" y="836712"/>
            <a:ext cx="1080120" cy="864096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932040" y="2636912"/>
            <a:ext cx="1080120" cy="936104"/>
          </a:xfrm>
          <a:prstGeom prst="triangle">
            <a:avLst>
              <a:gd name="adj" fmla="val 45097"/>
            </a:avLst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012160" y="2708920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092280" y="2708920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508104" y="364502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588224" y="364502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7668344" y="364502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427984" y="3645024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6084168" y="4581128"/>
            <a:ext cx="1060704" cy="914400"/>
          </a:xfrm>
          <a:prstGeom prst="triangle">
            <a:avLst/>
          </a:prstGeom>
          <a:solidFill>
            <a:srgbClr val="0B7F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составления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104456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я строка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одно ключевое слово – название, заголовок, тема, обычно                                 существительное, определяющее содержание 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(название предмета,           произведения, имя героя и т. д.)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– я строка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слова (прилагательные, описывающие признаки предмета или его свойства. слова можно соединять союзами и предлогами.</a:t>
            </a:r>
          </a:p>
          <a:p>
            <a:pPr lvl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я строка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три слова 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(глаголы)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Действия предмета, относящиеся к теме.</a:t>
            </a:r>
          </a:p>
          <a:p>
            <a:pPr lvl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я строка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четыре слова – предложение. Фраза, которая показывает отношение автора к теме.</a:t>
            </a:r>
          </a:p>
          <a:p>
            <a:pPr lvl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– я строка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одно слово – слово-резюме, ассоциация, синоним, который характеризует суть темы, философское обобщение, выражает личное выражение и эмоцию автора к теме в первой строчке, обычно существительное.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20992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032448" cy="32689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1. Кукла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Красивая, Любимая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Стоит, Сидит, Улыбается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Моя кукла самая красивая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Игрушка</a:t>
            </a:r>
            <a:endParaRPr lang="ru-RU" sz="36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844824"/>
            <a:ext cx="3393777" cy="339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3272" cy="79208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300" dirty="0" smtClean="0">
                <a:latin typeface="Times New Roman" pitchFamily="18" charset="0"/>
                <a:cs typeface="Times New Roman" pitchFamily="18" charset="0"/>
              </a:rPr>
            </a:br>
            <a:endParaRPr lang="ru-RU" sz="7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belka-02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827584" y="2204865"/>
            <a:ext cx="3240360" cy="354572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700808"/>
            <a:ext cx="3600400" cy="442535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2.Пушистая. Рыжая.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Прыгает, скачет, заготавливает.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4.Белка живет в дупле.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5.Дикое животное.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10849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правильно составить 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 важно: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748464" cy="34129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1. Иметь достаточный словарный запас в рамках темы;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Владеть: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Анализом, обобщением;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Понятиями: слово-предмет, слово-действие, слово-признак;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Уметь подбирать синонимы;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Научиться правильно понимать вопросы;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Согласовывать слова в предложении;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Правильно оформлять свою мысль в виде предложения.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308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МБДОУ «БОБРОВСКИЙ САД №5 «СКАЗКА»</vt:lpstr>
      <vt:lpstr>Слайд 2</vt:lpstr>
      <vt:lpstr>Слово «синквейн» происходит от французского слова « cinq»- «пять»  и означает «стихотворение пяти строк». </vt:lpstr>
      <vt:lpstr>Актуальность </vt:lpstr>
      <vt:lpstr>Правила написания синквейна</vt:lpstr>
      <vt:lpstr>Алгоритм составления синквейна</vt:lpstr>
      <vt:lpstr>Кукла</vt:lpstr>
      <vt:lpstr> Белка. </vt:lpstr>
      <vt:lpstr>Чтобы правильно составить синквейн, важно:</vt:lpstr>
      <vt:lpstr>Варианты работы </vt:lpstr>
      <vt:lpstr>Составление краткого рассказа по готовому синквейну  (с использованием слов и фраз, входящих в состав последнего). </vt:lpstr>
      <vt:lpstr>Синквейн по литературному произведению  Сказка «Заюшкина избушка»</vt:lpstr>
      <vt:lpstr>Слайд 13</vt:lpstr>
      <vt:lpstr>Благодарю за внимание. Творческих успехов.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«БОБРОВСКИЙ САД №5 «СКАЗКА»</dc:title>
  <dc:creator>pc</dc:creator>
  <cp:lastModifiedBy>pc</cp:lastModifiedBy>
  <cp:revision>49</cp:revision>
  <dcterms:created xsi:type="dcterms:W3CDTF">2019-02-04T16:49:59Z</dcterms:created>
  <dcterms:modified xsi:type="dcterms:W3CDTF">2021-11-03T13:20:41Z</dcterms:modified>
</cp:coreProperties>
</file>