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7" r:id="rId5"/>
    <p:sldId id="266" r:id="rId6"/>
    <p:sldId id="259" r:id="rId7"/>
    <p:sldId id="263" r:id="rId8"/>
    <p:sldId id="260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1" d="100"/>
          <a:sy n="21" d="100"/>
        </p:scale>
        <p:origin x="-19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571480"/>
            <a:ext cx="7358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образовательной учреждение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«Детский сад №162» общеразвивающего вида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2000240"/>
            <a:ext cx="63579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Детское экспериментирование как средство развития познавательной активности детей раннего возраста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3500438"/>
            <a:ext cx="82153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«Мир бумаги»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72066" y="5857892"/>
            <a:ext cx="27860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Лисина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И.А.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D:\!ПапкиПольз\Desktop\МО\Attachments_nadkuz7@mail.ru_2021-09-23_15-40-35\IMG_20210923_15300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1071546"/>
            <a:ext cx="3905245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 descr="D:\!ПапкиПольз\Desktop\МО\Attachments_nadkuz7@mail.ru_2021-09-23_15-40-35\IMG_20210923_15315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1000108"/>
            <a:ext cx="4000528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7" name="Picture 5" descr="D:\!ПапкиПольз\Desktop\МО\Attachments_nadkuz7@mail.ru_2021-09-23_15-40-35\IMG_20210923_15344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28860" y="3286124"/>
            <a:ext cx="4119591" cy="3089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28596" y="357166"/>
            <a:ext cx="8215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Бумагу  можно рвать и мять</a:t>
            </a:r>
            <a:endParaRPr lang="ru-RU" sz="36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D:\!ПапкиПольз\Desktop\МО\Attachments_nadkuz7@mail.ru_2021-09-23_15-40-35\IMG_20210923_1601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9032" y="571480"/>
            <a:ext cx="5238784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8" name="Picture 2" descr="D:\!ПапкиПольз\Desktop\МО\Attachments_nadkuz7@mail.ru_2021-09-23_15-40-35\IMG_20210923_1602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9058" y="2214554"/>
            <a:ext cx="4953003" cy="4429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ПапкиПольз\Desktop\МО\Attachments_nadkuz7@mail.ru_2021-09-23_15-40-35\IMG-20210923-WA00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57290" y="1214422"/>
            <a:ext cx="6576440" cy="49220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28596" y="357166"/>
            <a:ext cx="8215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Бумага легкая</a:t>
            </a:r>
            <a:endParaRPr lang="ru-RU" sz="36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!ПапкиПольз\Desktop\МО\Attachments_nadkuz7@mail.ru_2021-09-23_15-40-35\IMG-20210923-WA00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1357298"/>
            <a:ext cx="3857652" cy="4953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7" name="Picture 3" descr="D:\!ПапкиПольз\Desktop\МО\Attachments_nadkuz7@mail.ru_2021-09-23_15-40-35\IMG-20210923-WA004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1357298"/>
            <a:ext cx="4143405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28596" y="357166"/>
            <a:ext cx="8215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Дыхательная гимнастика</a:t>
            </a:r>
            <a:endParaRPr lang="ru-RU" sz="36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Бумага и вода бумага боится воды,  бумажные предметы портятся от встречи с во...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28860" y="1142984"/>
            <a:ext cx="4286280" cy="47037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28596" y="357166"/>
            <a:ext cx="8215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Бумага  и вода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0166" y="6000768"/>
            <a:ext cx="66437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Бумага боится воды, бумажные предметы портятся от встречи с водой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:\!ПапкиПольз\Desktop\МО\IMG_20210923_10403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857232"/>
            <a:ext cx="4643438" cy="34825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2" name="Picture 2" descr="D:\!ПапкиПольз\Desktop\МО\IMG_20210923_10415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4286256"/>
            <a:ext cx="5334005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3" name="Picture 3" descr="D:\!ПапкиПольз\Desktop\МО\IMG_20210923_10441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43570" y="1142984"/>
            <a:ext cx="3214710" cy="5357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285852" y="357166"/>
            <a:ext cx="7143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Arial Black" pitchFamily="34" charset="0"/>
                <a:cs typeface="Times New Roman" pitchFamily="18" charset="0"/>
              </a:rPr>
              <a:t>Маленькие волшебники «Цветы на воде»</a:t>
            </a:r>
            <a:endParaRPr lang="ru-RU" sz="2000" dirty="0">
              <a:latin typeface="Arial Black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357166"/>
            <a:ext cx="7143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Arial Black" pitchFamily="34" charset="0"/>
                <a:cs typeface="Times New Roman" pitchFamily="18" charset="0"/>
              </a:rPr>
              <a:t>Бумага намокает и высыхает</a:t>
            </a:r>
            <a:endParaRPr lang="ru-RU" sz="2000" dirty="0"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17411" name="Picture 3" descr="D:\!ПапкиПольз\Desktop\МО\IMG_20210923_1042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928670"/>
            <a:ext cx="5286412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Picture 4" descr="D:\!ПапкиПольз\Desktop\МО\Attachments_nadkuz7@mail.ru_2021-09-23_15-40-35\IMG_20210923_15235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3571876"/>
            <a:ext cx="4524375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3" name="Picture 5" descr="D:\!ПапкиПольз\Desktop\МО\Attachments_nadkuz7@mail.ru_2021-09-23_15-40-35\IMG-20210923-WA003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43570" y="1500174"/>
            <a:ext cx="3286116" cy="4747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3455" y="2143116"/>
            <a:ext cx="76771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за внимание!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71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Usser</dc:creator>
  <cp:lastModifiedBy>Sergey</cp:lastModifiedBy>
  <cp:revision>16</cp:revision>
  <dcterms:created xsi:type="dcterms:W3CDTF">2021-09-23T07:56:54Z</dcterms:created>
  <dcterms:modified xsi:type="dcterms:W3CDTF">2021-11-03T05:22:51Z</dcterms:modified>
</cp:coreProperties>
</file>