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ПОСАДСКИЙ ЧЕЛОВЕК КОЗЬМА МИНИН</a:t>
            </a:r>
            <a:endParaRPr lang="ru-RU" dirty="0"/>
          </a:p>
        </p:txBody>
      </p:sp>
      <p:pic>
        <p:nvPicPr>
          <p:cNvPr id="1026" name="Picture 2" descr="Памятник К.Минину 1989 го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92896"/>
            <a:ext cx="5363948" cy="374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51920" y="1124745"/>
            <a:ext cx="43924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это не фамилия, а отчество. Отцом Кузьмы был этнический татарин Мина Анкудинов, богатый соляной промышленник. Мать Доминика занималась воспитанием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у Кузьмы было еще два брата, Иван и Федор. Несмотря на то, что семья Анкудиновых была зажиточной, отец с раннего возраста приучал сыновей к труду. Когда Кузьме исполнилось 11 лет, семья переехала в Новгород. Мальчик мог пойти по стопам отца, однако предпочел открыть мясную лавку и заняться торговлей</a:t>
            </a:r>
          </a:p>
        </p:txBody>
      </p:sp>
      <p:pic>
        <p:nvPicPr>
          <p:cNvPr id="2052" name="Picture 4" descr="https://biographe.ru/wp-content/uploads/2021/06/432342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83" y="1340768"/>
            <a:ext cx="324545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33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672408"/>
          </a:xfrm>
        </p:spPr>
        <p:txBody>
          <a:bodyPr>
            <a:normAutofit/>
          </a:bodyPr>
          <a:lstStyle/>
          <a:p>
            <a:r>
              <a:rPr lang="ru-RU" dirty="0" smtClean="0"/>
              <a:t>Просмотр отрывка из фильма </a:t>
            </a:r>
            <a:br>
              <a:rPr lang="ru-RU" dirty="0" smtClean="0"/>
            </a:br>
            <a:r>
              <a:rPr lang="ru-RU" dirty="0" smtClean="0"/>
              <a:t>« </a:t>
            </a:r>
            <a:r>
              <a:rPr lang="ru-RU" dirty="0" smtClean="0"/>
              <a:t>Минин </a:t>
            </a:r>
            <a:r>
              <a:rPr lang="ru-RU" dirty="0" smtClean="0"/>
              <a:t>и Пожарский»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25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332656"/>
            <a:ext cx="3213993" cy="579350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Константин Маковский «Воззвание Минина к нижегородцам», 189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119" y="332656"/>
            <a:ext cx="474711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6036270"/>
          </a:xfrm>
        </p:spPr>
        <p:txBody>
          <a:bodyPr>
            <a:noAutofit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Константин Маковский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 Минин на площади Нижнего Новгорода, призывающий народ к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пожертвования»м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2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/>
          <a:lstStyle/>
          <a:p>
            <a:r>
              <a:rPr lang="ru-RU" dirty="0" smtClean="0"/>
              <a:t>Оратория Степана Дегтярева</a:t>
            </a:r>
            <a:br>
              <a:rPr lang="ru-RU" dirty="0" smtClean="0"/>
            </a:br>
            <a:r>
              <a:rPr lang="ru-RU" dirty="0" smtClean="0"/>
              <a:t>« Минин и Пожарский»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9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dirty="0" smtClean="0"/>
              <a:t>Стихотворение Бориса Садовского «Гимн»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72817"/>
            <a:ext cx="7272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Хвала и честь героям старины!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Вам третий раз исполнилось столетье.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Защитники родной своей страны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годину смут, тревог и лихолетья.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Поток врагов был грозен и велик,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Родимый край был мрачен и пустынен,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 спас его из Нижнего мясник,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Хвала тебе, великодушный Минин!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тобою князь Пожарский в вихре сеч.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 спасена Московская держава.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Минина приняв народный меч,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дал Руси спасенье. Слава! Слава!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4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ПОСАДСКИЙ ЧЕЛОВЕК КОЗЬМА МИНИН</vt:lpstr>
      <vt:lpstr>Презентация PowerPoint</vt:lpstr>
      <vt:lpstr>Просмотр отрывка из фильма  « Минин и Пожарский»</vt:lpstr>
      <vt:lpstr>Константин Маковский  « Минин на площади Нижнего Новгорода, призывающий народ к пожертвования»м»</vt:lpstr>
      <vt:lpstr>Оратория Степана Дегтярева « Минин и Пожарский»</vt:lpstr>
      <vt:lpstr>Стихотворение Бориса Садовского «Гимн»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ПОСАДСКИЙ ЧЕЛОВЕК КОЗЬМА МИНИН</dc:title>
  <dc:creator>Татьяна Кудисова</dc:creator>
  <cp:lastModifiedBy>Татьяна Кудисова</cp:lastModifiedBy>
  <cp:revision>7</cp:revision>
  <dcterms:created xsi:type="dcterms:W3CDTF">2021-11-03T07:43:29Z</dcterms:created>
  <dcterms:modified xsi:type="dcterms:W3CDTF">2021-11-03T09:32:59Z</dcterms:modified>
</cp:coreProperties>
</file>