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3" r:id="rId4"/>
    <p:sldId id="259" r:id="rId5"/>
    <p:sldId id="264" r:id="rId6"/>
    <p:sldId id="261" r:id="rId7"/>
    <p:sldId id="265" r:id="rId8"/>
    <p:sldId id="260" r:id="rId9"/>
    <p:sldId id="262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714A8-BA88-4892-AA14-1AAE3066429A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16506-2756-4EB6-B5F7-53AF69CC28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806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714A8-BA88-4892-AA14-1AAE3066429A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16506-2756-4EB6-B5F7-53AF69CC28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903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714A8-BA88-4892-AA14-1AAE3066429A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16506-2756-4EB6-B5F7-53AF69CC28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292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714A8-BA88-4892-AA14-1AAE3066429A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16506-2756-4EB6-B5F7-53AF69CC28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092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714A8-BA88-4892-AA14-1AAE3066429A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16506-2756-4EB6-B5F7-53AF69CC28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1164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714A8-BA88-4892-AA14-1AAE3066429A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16506-2756-4EB6-B5F7-53AF69CC28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693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714A8-BA88-4892-AA14-1AAE3066429A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16506-2756-4EB6-B5F7-53AF69CC28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887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714A8-BA88-4892-AA14-1AAE3066429A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16506-2756-4EB6-B5F7-53AF69CC28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067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714A8-BA88-4892-AA14-1AAE3066429A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16506-2756-4EB6-B5F7-53AF69CC28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555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714A8-BA88-4892-AA14-1AAE3066429A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16506-2756-4EB6-B5F7-53AF69CC28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610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714A8-BA88-4892-AA14-1AAE3066429A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16506-2756-4EB6-B5F7-53AF69CC28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181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714A8-BA88-4892-AA14-1AAE3066429A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16506-2756-4EB6-B5F7-53AF69CC28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242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phonoteka.org/uploads/posts/2021-05/1620160374_1-phonoteka_org-p-fon-parovozik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336" y="197537"/>
            <a:ext cx="11640312" cy="6452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12388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fsd.kopilkaurokov.ru/uploads/user_file_55195844c30a5/vnieklassnoie-mieropriiatiie-proshchai-nachal-naia-shkola-4-klass_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878" y="182880"/>
            <a:ext cx="11704193" cy="6378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0592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fs.znanio.ru/d5af0e/4b/32/01bfd298edf99ee0689930ff5f8ac387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52" y="210312"/>
            <a:ext cx="11201400" cy="642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3toh891af6rf1cn1po1ecevj-wpengine.netdna-ssl.com/wp-content/uploads/2017/11/web-toy-clutter-24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762" y="4233673"/>
            <a:ext cx="3632454" cy="1982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707249" y="2322576"/>
            <a:ext cx="2697480" cy="4754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662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academic.su/published/publicdata/ACADEMICSU/attachments/SC/products_pictures/imagemax135887396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464" y="2624328"/>
            <a:ext cx="2157984" cy="1892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www.eradetstva.ru/products_pictures/big/Kukla_Zhanna_7_so_zvukovym_ustroystvom_36_sm_Vesna-15379-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780" y="1444148"/>
            <a:ext cx="2005630" cy="2835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sports-expert.ru/image/data/spexru/vsport/afd8477e4e9d0e80f6bbf12f4695861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4410" y="2142713"/>
            <a:ext cx="2482811" cy="2172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cmp24.ru/images/prodacts/sourse/66478/66478812_aurora-igrushka-myagkaya-medved-80-sm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7969" y="1940750"/>
            <a:ext cx="2527519" cy="2576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mmedia.ozone.ru/multimedia/101845410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5488" y="2299560"/>
            <a:ext cx="2537197" cy="2092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9913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.imgur.com/wfywNj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328" y="144525"/>
            <a:ext cx="11311128" cy="6563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co8tula.ru/upload/iblock/cab/cab21f2a4d5ecf9a5a2494136bb431d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248" y="3198499"/>
            <a:ext cx="4846320" cy="2213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9126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catherineasquithgallery.com/uploads/posts/2021-02/1612808292_143-p-kruglii-goluboi-fon-17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048" y="1991059"/>
            <a:ext cx="2045364" cy="2864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www.memotest.ru/ImageUpload%5Cf9d95408-45c4-4874-b8dc-2cebdd55998d%5C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080" y="3621024"/>
            <a:ext cx="1063658" cy="692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i.ytimg.com/vi/ocKjKC3DLgs/maxresdefaul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752" y="2404872"/>
            <a:ext cx="3072384" cy="2100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lh5.googleusercontent.com/jKcTCmTVZddMV97JZ-0JzlCHYhlqhg_Nk93KrjT-y9Nem2P2UNDQbgqN4tEWcVh4vQbdzvpaf9-TLGkXYbs6qmMMsufree6KUYRMQdrCnvRq0o86jBf_JXqEpPxHtIhNPFeIBOY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981" y="2724912"/>
            <a:ext cx="2813397" cy="2285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s://4.imimg.com/data4/WO/GU/MY-1118112/oval-shape-yoga-mat-500x50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3378" y="2313432"/>
            <a:ext cx="2974848" cy="2971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80950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www.mygraphichunt.com/wp-content/uploads/2017/04/train-station-building-with-clock_23-21476219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08" y="246888"/>
            <a:ext cx="11631168" cy="6396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img2.freepng.ru/20190628/uff/kisspng-vegetable-fruit-juice-portable-network-graphics-cl-clip-art-images-fruits-and-vegetables-png-transp-5d164af6830232.253772581561742070536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1024" y="4014216"/>
            <a:ext cx="4901184" cy="252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6490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4520" y="786384"/>
            <a:ext cx="8065008" cy="5413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1222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m0-tub-ru.yandex.net/i?id=6cc4d3fc2d0cceff380cb2002e3b0591-l&amp;ref=rim&amp;n=13&amp;w=800&amp;h=5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" y="374904"/>
            <a:ext cx="11402568" cy="6328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https://100fotok.ru/wp-content/uploads/2018/11/Kartinki_vremena_goda_dlya_detey_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https://st.depositphotos.com/2007781/2734/v/950/depositphotos_27348331-stock-illustration-the-four-season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657" y="3392425"/>
            <a:ext cx="4178808" cy="310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00792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1.bp.blogspot.com/-jMesmTdWBcI/X7PW7qIabFI/AAAAAAAA_oY/H0QaESq0HsESatNDBC0ULrjn9Fjbr32gACLcBGAsYHQ/s2048/%25D1%2581%25D0%25BD%25D0%25B5%25D0%25B3%25D0%25BE%25D0%25B2%25D0%25B8%25D0%25BA-DoV%2B%25288%252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64" y="311605"/>
            <a:ext cx="2456344" cy="2212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zhenomaniya.ru/wp-content/uploads/2018/11/4-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0959" y="594359"/>
            <a:ext cx="3087448" cy="1929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printonic.ru/uploads/images/2016/03/26/img_56f6e868612e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8071" y="3849624"/>
            <a:ext cx="2331720" cy="233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avatars.mds.yandex.net/i?id=87d27f25a9780a1d39c5db0d7064e6ab-5221316-images-thumbs&amp;n=13&amp;exp=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536" y="4157372"/>
            <a:ext cx="2456344" cy="1716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76241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0</Words>
  <Application>Microsoft Office PowerPoint</Application>
  <PresentationFormat>Широкоэкранный</PresentationFormat>
  <Paragraphs>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20</cp:revision>
  <dcterms:created xsi:type="dcterms:W3CDTF">2021-10-30T17:07:16Z</dcterms:created>
  <dcterms:modified xsi:type="dcterms:W3CDTF">2021-10-31T17:09:25Z</dcterms:modified>
</cp:coreProperties>
</file>