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F6A9-2B30-4D74-A8DE-FF830F7AA20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AA10-80A0-4C3E-8377-3BF8667FB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F6A9-2B30-4D74-A8DE-FF830F7AA20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AA10-80A0-4C3E-8377-3BF8667FB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F6A9-2B30-4D74-A8DE-FF830F7AA20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AA10-80A0-4C3E-8377-3BF8667FB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F6A9-2B30-4D74-A8DE-FF830F7AA20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AA10-80A0-4C3E-8377-3BF8667FB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F6A9-2B30-4D74-A8DE-FF830F7AA20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AA10-80A0-4C3E-8377-3BF8667FB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F6A9-2B30-4D74-A8DE-FF830F7AA20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AA10-80A0-4C3E-8377-3BF8667FB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F6A9-2B30-4D74-A8DE-FF830F7AA20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AA10-80A0-4C3E-8377-3BF8667FB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F6A9-2B30-4D74-A8DE-FF830F7AA20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AA10-80A0-4C3E-8377-3BF8667FB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F6A9-2B30-4D74-A8DE-FF830F7AA20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AA10-80A0-4C3E-8377-3BF8667FB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F6A9-2B30-4D74-A8DE-FF830F7AA20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AA10-80A0-4C3E-8377-3BF8667FB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F6A9-2B30-4D74-A8DE-FF830F7AA20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AAA10-80A0-4C3E-8377-3BF8667FB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6F6A9-2B30-4D74-A8DE-FF830F7AA20D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AAA10-80A0-4C3E-8377-3BF8667FBCC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1%D0%BE%D0%BB%D0%BE%D1%82%D0%B0" TargetMode="External"/><Relationship Id="rId3" Type="http://schemas.openxmlformats.org/officeDocument/2006/relationships/hyperlink" Target="https://ru.wikipedia.org/wiki/%D0%95%D0%BB%D1%8C" TargetMode="External"/><Relationship Id="rId7" Type="http://schemas.openxmlformats.org/officeDocument/2006/relationships/hyperlink" Target="https://ru.wikipedia.org/wiki/%D0%A1%D0%BE%D1%81%D0%BD%D1%8F%D0%BA" TargetMode="External"/><Relationship Id="rId2" Type="http://schemas.openxmlformats.org/officeDocument/2006/relationships/hyperlink" Target="https://ru.wikipedia.org/wiki/%D0%A0%D0%B0%D1%81%D1%82%D0%B8%D1%82%D0%B5%D0%BB%D1%8C%D0%BD%D1%8B%D0%B9_%D0%BF%D0%BE%D0%BA%D1%80%D0%BE%D0%B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1%D1%84%D0%B0%D0%B3%D0%BD%D1%83%D0%BC" TargetMode="External"/><Relationship Id="rId5" Type="http://schemas.openxmlformats.org/officeDocument/2006/relationships/hyperlink" Target="https://ru.wikipedia.org/w/index.php?title=%D0%97%D0%B5%D0%BB%D0%B5%D0%BD%D0%BE%D0%BC%D0%BE%D1%88%D0%BD%D0%B8%D0%BA&amp;action=edit&amp;redlink=1" TargetMode="External"/><Relationship Id="rId4" Type="http://schemas.openxmlformats.org/officeDocument/2006/relationships/hyperlink" Target="https://ru.wikipedia.org/wiki/%D0%A1%D0%BE%D1%81%D0%BD%D0%B0" TargetMode="External"/><Relationship Id="rId9" Type="http://schemas.openxmlformats.org/officeDocument/2006/relationships/hyperlink" Target="https://ru.wikipedia.org/wiki/%D0%91%D0%B5%D1%80%D1%91%D0%B7%D0%B0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2%D1%8B%D0%B4%D1%80%D0%B0_%D1%80%D0%B5%D1%87%D0%BD%D0%B0%D1%8F" TargetMode="External"/><Relationship Id="rId3" Type="http://schemas.openxmlformats.org/officeDocument/2006/relationships/hyperlink" Target="https://ru.wikipedia.org/wiki/%D0%9B%D0%B8%D1%81%D0%B8%D1%86%D0%B0" TargetMode="External"/><Relationship Id="rId7" Type="http://schemas.openxmlformats.org/officeDocument/2006/relationships/hyperlink" Target="https://ru.wikipedia.org/wiki/%D0%95%D0%B2%D1%80%D0%BE%D0%BF%D0%B5%D0%B9%D1%81%D0%BA%D0%B0%D1%8F_%D0%BD%D0%BE%D1%80%D0%BA%D0%B0" TargetMode="External"/><Relationship Id="rId2" Type="http://schemas.openxmlformats.org/officeDocument/2006/relationships/hyperlink" Target="https://ru.wikipedia.org/wiki/%D0%91%D0%B5%D0%BB%D0%BA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3%D0%BE%D1%80%D0%BD%D0%BE%D1%81%D1%82%D0%B0%D0%B9" TargetMode="External"/><Relationship Id="rId5" Type="http://schemas.openxmlformats.org/officeDocument/2006/relationships/hyperlink" Target="https://ru.wikipedia.org/wiki/%D0%9A%D1%83%D0%BD%D0%B8%D1%86%D1%8B" TargetMode="External"/><Relationship Id="rId10" Type="http://schemas.openxmlformats.org/officeDocument/2006/relationships/hyperlink" Target="https://ru.wikipedia.org/wiki/%D0%9A%D0%B0%D0%B1%D0%B0%D0%BD" TargetMode="External"/><Relationship Id="rId4" Type="http://schemas.openxmlformats.org/officeDocument/2006/relationships/hyperlink" Target="https://ru.wikipedia.org/wiki/%D0%9C%D0%B5%D0%B4%D0%B2%D0%B5%D0%B4%D1%8C_%D0%B1%D1%83%D1%80%D1%8B%D0%B9" TargetMode="External"/><Relationship Id="rId9" Type="http://schemas.openxmlformats.org/officeDocument/2006/relationships/hyperlink" Target="https://ru.wikipedia.org/wiki/%D0%9B%D0%BE%D1%81%D1%8C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0%B5%D1%81%D0%BF%D1%83%D0%B1%D0%BB%D0%B8%D0%BA%D0%B0_%D0%9A%D0%BE%D0%BC%D0%B8" TargetMode="External"/><Relationship Id="rId3" Type="http://schemas.openxmlformats.org/officeDocument/2006/relationships/hyperlink" Target="https://ru.wikipedia.org/wiki/%D0%A3%D1%85%D1%82%D0%B0_(%D0%BF%D1%80%D0%B8%D1%82%D0%BE%D0%BA_%D0%98%D0%B6%D0%BC%D1%8B)" TargetMode="External"/><Relationship Id="rId7" Type="http://schemas.openxmlformats.org/officeDocument/2006/relationships/hyperlink" Target="https://ru.wikipedia.org/wiki/%D0%A1%D1%8B%D0%BA%D1%82%D1%8B%D0%B2%D0%BA%D0%B0%D1%80" TargetMode="External"/><Relationship Id="rId2" Type="http://schemas.openxmlformats.org/officeDocument/2006/relationships/hyperlink" Target="https://ru.wikipedia.org/wiki/XVI_%D0%B2%D0%B5%D0%BA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1597_%D0%B3%D0%BE%D0%B4" TargetMode="External"/><Relationship Id="rId5" Type="http://schemas.openxmlformats.org/officeDocument/2006/relationships/hyperlink" Target="https://ru.wikipedia.org/wiki/%D0%9C%D0%BE%D1%81%D0%BA%D0%B2%D0%B0" TargetMode="External"/><Relationship Id="rId4" Type="http://schemas.openxmlformats.org/officeDocument/2006/relationships/hyperlink" Target="https://ru.wikipedia.org/w/index.php?title=%D0%A2%D0%B8%D0%BC%D0%B0%D0%BD%D0%BE-%D0%9F%D0%B5%D1%87%D0%BE%D1%80%D1%81%D0%BA%D0%B8%D0%B9_%D1%80%D0%B0%D0%B9%D0%BE%D0%BD&amp;action=edit&amp;redlink=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6%D0%B5%D0%BB%D0%B5%D0%B7%D0%BD%D0%BE%D0%B4%D0%BE%D1%80%D0%BE%D0%B6%D0%BD%D0%B0%D1%8F_%D1%81%D1%82%D0%B0%D0%BD%D1%86%D0%B8%D1%8F" TargetMode="External"/><Relationship Id="rId2" Type="http://schemas.openxmlformats.org/officeDocument/2006/relationships/hyperlink" Target="https://ru.wikipedia.org/wiki/%D0%A3%D1%85%D1%82%D0%B0_(%D0%B0%D1%8D%D1%80%D0%BE%D0%BF%D0%BE%D1%80%D1%82)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0%B8%D1%86%D0%B5%D0%B9" TargetMode="External"/><Relationship Id="rId2" Type="http://schemas.openxmlformats.org/officeDocument/2006/relationships/hyperlink" Target="https://ru.wikipedia.org/wiki/%D0%94%D0%B5%D1%82%D1%81%D0%BA%D0%B8%D0%B9_%D1%81%D0%B0%D0%B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1%D1%80%D0%B5%D0%B4%D0%BD%D1%8F%D1%8F_%D0%BE%D0%B1%D1%89%D0%B5%D0%BE%D0%B1%D1%80%D0%B0%D0%B7%D0%BE%D0%B2%D0%B0%D1%82%D0%B5%D0%BB%D1%8C%D0%BD%D0%B0%D1%8F_%D1%88%D0%BA%D0%BE%D0%BB%D0%B0" TargetMode="External"/><Relationship Id="rId5" Type="http://schemas.openxmlformats.org/officeDocument/2006/relationships/hyperlink" Target="https://ru.wikipedia.org/wiki/%D0%93%D0%B8%D0%BC%D0%BD%D0%B0%D0%B7%D0%B8%D1%8F" TargetMode="External"/><Relationship Id="rId4" Type="http://schemas.openxmlformats.org/officeDocument/2006/relationships/hyperlink" Target="https://ru.wikipedia.org/w/index.php?title=%D0%A3%D1%85%D1%82%D0%B8%D0%BD%D1%81%D0%BA%D0%B8%D0%B9_%D1%82%D0%B5%D1%85%D0%BD%D0%B8%D1%87%D0%B5%D1%81%D0%BA%D0%B8%D0%B9_%D0%BB%D0%B8%D1%86%D0%B5%D0%B9&amp;action=edit&amp;redlink=1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/index.php?title=%D0%A3%D1%87%D0%B5%D0%B1%D0%BD%D0%BE-%D0%BA%D0%BE%D0%BD%D1%81%D1%83%D0%BB%D1%8C%D1%82%D0%B0%D1%86%D0%B8%D0%BE%D0%BD%D0%BD%D1%8B%D0%B9_%D0%BF%D1%83%D0%BD%D0%BA%D1%82&amp;action=edit&amp;redlink=1" TargetMode="External"/><Relationship Id="rId2" Type="http://schemas.openxmlformats.org/officeDocument/2006/relationships/hyperlink" Target="https://ru.wikipedia.org/wiki/%D0%A3%D1%85%D1%82%D0%B8%D0%BD%D1%81%D0%BA%D0%B8%D0%B9_%D0%B3%D0%BE%D1%81%D1%83%D0%B4%D0%B0%D1%80%D1%81%D1%82%D0%B2%D0%B5%D0%BD%D0%BD%D1%8B%D0%B9_%D1%82%D0%B5%D1%85%D0%BD%D0%B8%D1%87%D0%B5%D1%81%D0%BA%D0%B8%D0%B9_%D1%83%D0%BD%D0%B8%D0%B2%D0%B5%D1%80%D1%81%D0%B8%D1%82%D0%B5%D1%8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1%D0%BE%D0%B2%D1%80%D0%B5%D0%BC%D0%B5%D0%BD%D0%BD%D0%B0%D1%8F_%D0%B3%D1%83%D0%BC%D0%B0%D0%BD%D0%B8%D1%82%D0%B0%D1%80%D0%BD%D0%B0%D1%8F_%D0%B0%D0%BA%D0%B0%D0%B4%D0%B5%D0%BC%D0%B8%D1%8F" TargetMode="External"/><Relationship Id="rId5" Type="http://schemas.openxmlformats.org/officeDocument/2006/relationships/hyperlink" Target="https://ru.wikipedia.org/wiki/%D0%9C%D0%BE%D1%81%D0%BA%D0%BE%D0%B2%D1%81%D0%BA%D0%B8%D0%B9_%D0%B3%D0%BE%D1%81%D1%83%D0%B4%D0%B0%D1%80%D1%81%D1%82%D0%B2%D0%B5%D0%BD%D0%BD%D1%8B%D0%B9_%D1%83%D0%BD%D0%B8%D0%B2%D0%B5%D1%80%D1%81%D0%B8%D1%82%D0%B5%D1%82_%D0%BF%D1%83%D1%82%D0%B5%D0%B9_%D1%81%D0%BE%D0%BE%D0%B1%D1%89%D0%B5%D0%BD%D0%B8%D1%8F" TargetMode="External"/><Relationship Id="rId4" Type="http://schemas.openxmlformats.org/officeDocument/2006/relationships/hyperlink" Target="https://ru.wikipedia.org/wiki/%D0%A0%D0%BE%D1%81%D1%81%D0%B8%D0%B9%D1%81%D0%BA%D0%B8%D0%B9_%D0%B3%D0%BE%D1%81%D1%83%D0%B4%D0%B0%D1%80%D1%81%D1%82%D0%B2%D0%B5%D0%BD%D0%BD%D1%8B%D0%B9_%D1%83%D0%BD%D0%B8%D0%B2%D0%B5%D1%80%D1%81%D0%B8%D1%82%D0%B5%D1%82_%D0%BD%D0%B5%D1%84%D1%82%D0%B8_%D0%B8_%D0%B3%D0%B0%D0%B7%D0%B0_%D0%B8%D0%BC%D0%B5%D0%BD%D0%B8_%D0%98._%D0%9C._%D0%93%D1%83%D0%B1%D0%BA%D0%B8%D0%BD%D0%B0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4%D0%B5%D1%80%D0%B6%D0%B0%D0%B2%D0%B8%D0%BD,_%D0%90%D0%BD%D0%B4%D1%80%D0%B5%D0%B9_%D0%92%D0%BB%D0%B0%D0%B4%D0%B8%D0%BC%D0%B8%D1%80%D0%BE%D0%B2%D0%B8%D1%87" TargetMode="External"/><Relationship Id="rId13" Type="http://schemas.openxmlformats.org/officeDocument/2006/relationships/hyperlink" Target="https://ru.wikipedia.org/wiki/%D0%A4%D0%BE%D0%BD%D0%B4%D0%B0,_%D0%9E%D0%BB%D1%8C%D0%B3%D0%B0" TargetMode="External"/><Relationship Id="rId18" Type="http://schemas.openxmlformats.org/officeDocument/2006/relationships/hyperlink" Target="https://ru.wikipedia.org/wiki/%D0%9E%D0%BB%D0%B8%D0%BC%D0%BF%D0%B8%D0%B9%D1%81%D0%BA%D0%B8%D0%B5_%D0%B8%D0%B3%D1%80%D1%8B_%D0%B2_%D0%9F%D0%B5%D0%BA%D0%B8%D0%BD%D0%B5" TargetMode="External"/><Relationship Id="rId26" Type="http://schemas.openxmlformats.org/officeDocument/2006/relationships/hyperlink" Target="https://ru.wikipedia.org/wiki/%D0%A1%D0%BA%D1%80%D0%B8%D0%BF%D0%BD%D0%B8%D0%BA%D0%BE%D0%B2,_%D0%98%D0%BB%D1%8C%D1%8F_%D0%9D%D0%B8%D0%BA%D0%BE%D0%BB%D0%B0%D0%B5%D0%B2%D0%B8%D1%87" TargetMode="External"/><Relationship Id="rId3" Type="http://schemas.openxmlformats.org/officeDocument/2006/relationships/hyperlink" Target="https://ru.wikipedia.org/wiki/%D0%A5%D0%BE%D0%BA%D0%BA%D0%B5%D0%B9_%D1%81_%D1%88%D0%B0%D0%B9%D0%B1%D0%BE%D0%B9" TargetMode="External"/><Relationship Id="rId21" Type="http://schemas.openxmlformats.org/officeDocument/2006/relationships/hyperlink" Target="https://ru.wikipedia.org/wiki/%D0%92%D0%BE%D0%BB%D0%B6%D0%B5%D0%BD%D1%86%D0%B5%D0%B2,_%D0%A1%D1%82%D0%B0%D0%BD%D0%B8%D1%81%D0%BB%D0%B0%D0%B2_%D0%92%D0%B0%D0%BB%D0%B5%D0%BD%D1%82%D0%B8%D0%BD%D0%BE%D0%B2%D0%B8%D1%87" TargetMode="External"/><Relationship Id="rId7" Type="http://schemas.openxmlformats.org/officeDocument/2006/relationships/hyperlink" Target="https://ru.wikipedia.org/wiki/%D0%93%D0%B0%D0%BD%D0%B4%D0%B1%D0%BE%D0%BB" TargetMode="External"/><Relationship Id="rId12" Type="http://schemas.openxmlformats.org/officeDocument/2006/relationships/hyperlink" Target="https://ru.wikipedia.org/wiki/%D0%91%D0%BE%D0%BA%D1%81" TargetMode="External"/><Relationship Id="rId17" Type="http://schemas.openxmlformats.org/officeDocument/2006/relationships/hyperlink" Target="https://ru.wikipedia.org/wiki/%D0%9F%D0%BB%D0%B0%D0%B2%D0%B0%D0%BD%D0%B8%D0%B5" TargetMode="External"/><Relationship Id="rId25" Type="http://schemas.openxmlformats.org/officeDocument/2006/relationships/hyperlink" Target="https://ru.wikipedia.org/wiki/%D0%93%D0%B5%D1%80%D0%BE%D0%B9_%D0%A0%D0%BE%D1%81%D1%81%D0%B8%D0%B9%D1%81%D0%BA%D0%BE%D0%B9_%D0%A4%D0%B5%D0%B4%D0%B5%D1%80%D0%B0%D1%86%D0%B8%D0%B8" TargetMode="External"/><Relationship Id="rId33" Type="http://schemas.openxmlformats.org/officeDocument/2006/relationships/hyperlink" Target="https://ru.wikipedia.org/wiki/%D0%94%D0%BE%D0%BD%D0%B5%D1%86%D0%BA%D0%B0%D1%8F_%D0%9D%D0%B0%D1%80%D0%BE%D0%B4%D0%BD%D0%B0%D1%8F_%D0%A0%D0%B5%D1%81%D0%BF%D1%83%D0%B1%D0%BB%D0%B8%D0%BA%D0%B0" TargetMode="External"/><Relationship Id="rId2" Type="http://schemas.openxmlformats.org/officeDocument/2006/relationships/hyperlink" Target="https://ru.wikipedia.org/wiki/%D0%9A%D0%B0%D0%BF%D1%83%D1%81%D1%82%D0%B8%D0%BD,_%D0%A1%D0%B5%D1%80%D0%B3%D0%B5%D0%B9_%D0%90%D0%BB%D0%B5%D0%BA%D1%81%D0%B5%D0%B5%D0%B2%D0%B8%D1%87" TargetMode="External"/><Relationship Id="rId16" Type="http://schemas.openxmlformats.org/officeDocument/2006/relationships/hyperlink" Target="https://ru.wikipedia.org/wiki/%D0%A1%D1%83%D1%85%D0%BE%D1%80%D1%83%D0%BA%D0%BE%D0%B2,_%D0%90%D0%BB%D0%B5%D0%BA%D1%81%D0%B0%D0%BD%D0%B4%D1%80_%D0%9D%D0%B8%D0%BA%D0%BE%D0%BB%D0%B0%D0%B5%D0%B2%D0%B8%D1%87" TargetMode="External"/><Relationship Id="rId20" Type="http://schemas.openxmlformats.org/officeDocument/2006/relationships/hyperlink" Target="https://ru.wikipedia.org/wiki/%D0%A1%D0%B8%D0%BD%D1%85%D1%80%D0%BE%D0%BD%D0%BD%D1%8B%D0%B9_%D0%BF%D0%B5%D1%80%D0%B5%D0%B2%D0%BE%D0%B4" TargetMode="External"/><Relationship Id="rId29" Type="http://schemas.openxmlformats.org/officeDocument/2006/relationships/hyperlink" Target="https://ru.wikipedia.org/wiki/%D0%93%D1%80%D0%B0%D0%B6%D0%B4%D0%B0%D0%BD%D1%81%D0%BA%D0%B0%D1%8F_%D0%B2%D0%BE%D0%B9%D0%BD%D0%B0_%D0%B2_%D0%A2%D0%B0%D0%B4%D0%B6%D0%B8%D0%BA%D0%B8%D1%81%D1%82%D0%B0%D0%BD%D0%B5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A%D0%BB%D0%B8%D0%BC%D0%BE%D0%B2,_%D0%AE%D1%80%D0%B8%D0%B9_%D0%9C%D0%B8%D1%85%D0%B0%D0%B9%D0%BB%D0%BE%D0%B2%D0%B8%D1%87" TargetMode="External"/><Relationship Id="rId11" Type="http://schemas.openxmlformats.org/officeDocument/2006/relationships/hyperlink" Target="https://ru.wikipedia.org/wiki/%D0%97%D0%B0%D1%85%D0%B0%D1%80%D0%BE%D0%B2,_%D0%AD%D0%B4%D1%83%D0%B0%D1%80%D0%B4_%D0%A4%D1%91%D0%B4%D0%BE%D1%80%D0%BE%D0%B2%D0%B8%D1%87" TargetMode="External"/><Relationship Id="rId24" Type="http://schemas.openxmlformats.org/officeDocument/2006/relationships/hyperlink" Target="https://ru.wikipedia.org/wiki/%D0%9F%D0%B5%D1%80%D0%B2%D0%B0%D1%8F_%D1%87%D0%B5%D1%87%D0%B5%D0%BD%D1%81%D0%BA%D0%B0%D1%8F_%D0%B2%D0%BE%D0%B9%D0%BD%D0%B0" TargetMode="External"/><Relationship Id="rId32" Type="http://schemas.openxmlformats.org/officeDocument/2006/relationships/hyperlink" Target="https://ru.wikipedia.org/wiki/%D0%92%D0%BE%D0%BE%D1%80%D1%83%D0%B6%D1%91%D0%BD%D0%BD%D1%8B%D0%B9_%D0%BA%D0%BE%D0%BD%D1%84%D0%BB%D0%B8%D0%BA%D1%82_%D0%BD%D0%B0_%D0%B2%D0%BE%D1%81%D1%82%D0%BE%D0%BA%D0%B5_%D0%A3%D0%BA%D1%80%D0%B0%D0%B8%D0%BD%D1%8B" TargetMode="External"/><Relationship Id="rId5" Type="http://schemas.openxmlformats.org/officeDocument/2006/relationships/hyperlink" Target="https://ru.wikipedia.org/wiki/%D0%9F%D0%B0%D1%83%D1%8D%D1%80%D0%BB%D0%B8%D1%84%D1%82%D0%B8%D0%BD%D0%B3" TargetMode="External"/><Relationship Id="rId15" Type="http://schemas.openxmlformats.org/officeDocument/2006/relationships/hyperlink" Target="https://ru.wikipedia.org/wiki/%D0%A4%D0%BE%D1%82%D0%BE%D0%BC%D0%BE%D0%B4%D0%B5%D0%BB%D1%8C" TargetMode="External"/><Relationship Id="rId23" Type="http://schemas.openxmlformats.org/officeDocument/2006/relationships/hyperlink" Target="https://ru.wikipedia.org/wiki/%D0%90%D0%BB%D0%B5%D0%BA%D1%81%D0%B5%D0%B5%D0%B2,_%D0%90%D0%BB%D0%B5%D0%BA%D1%81%D0%B0%D0%BD%D0%B4%D1%80_%D0%98%D0%B2%D0%B0%D0%BD%D0%BE%D0%B2%D0%B8%D1%87_(%D0%93%D0%B5%D1%80%D0%BE%D0%B9_%D0%A0%D0%BE%D1%81%D1%81%D0%B8%D0%B8)" TargetMode="External"/><Relationship Id="rId28" Type="http://schemas.openxmlformats.org/officeDocument/2006/relationships/hyperlink" Target="https://ru.wikipedia.org/wiki/%D0%92%D1%82%D0%BE%D1%80%D0%B0%D1%8F_%D1%87%D0%B5%D1%87%D0%B5%D0%BD%D1%81%D0%BA%D0%B0%D1%8F_%D0%B2%D0%BE%D0%B9%D0%BD%D0%B0" TargetMode="External"/><Relationship Id="rId10" Type="http://schemas.openxmlformats.org/officeDocument/2006/relationships/hyperlink" Target="https://ru.wikipedia.org/wiki/%D0%90%D0%BF%D1%80%D0%B5%D0%BB%D1%8C%D1%81%D0%BA%D0%B8%D0%B9,_%D0%A1%D0%B5%D1%80%D0%B3%D0%B5%D0%B9_%D0%90%D0%BB%D0%B5%D0%BA%D1%81%D0%B0%D0%BD%D0%B4%D1%80%D0%BE%D0%B2%D0%B8%D1%87" TargetMode="External"/><Relationship Id="rId19" Type="http://schemas.openxmlformats.org/officeDocument/2006/relationships/hyperlink" Target="https://ru.wikipedia.org/wiki/%D0%9F%D0%BE%D1%80%D0%BE%D1%85%D0%BE%D0%B2%D0%B0,_%D0%92%D0%B0%D0%BB%D0%B5%D1%80%D0%B8%D1%8F_%D0%9C%D0%B8%D1%85%D0%B0%D0%B9%D0%BB%D0%BE%D0%B2%D0%BD%D0%B0" TargetMode="External"/><Relationship Id="rId31" Type="http://schemas.openxmlformats.org/officeDocument/2006/relationships/hyperlink" Target="https://ru.wikipedia.org/wiki/%D0%9C%D0%BE%D1%82%D0%BE%D1%80%D0%BE%D0%BB%D0%B0_(%D0%BA%D0%BE%D0%BC%D0%B0%D0%BD%D0%B4%D0%B8%D1%80_%D0%BF%D0%BE%D0%B2%D1%81%D1%82%D0%B0%D0%BD%D1%86%D0%B5%D0%B2)" TargetMode="External"/><Relationship Id="rId4" Type="http://schemas.openxmlformats.org/officeDocument/2006/relationships/hyperlink" Target="https://ru.wikipedia.org/w/index.php?title=%D0%9A%D0%BE%D0%B1%D0%BB%D0%BE%D0%B2,_%D0%90%D0%BB%D0%B5%D0%BA%D1%81%D0%B0%D0%BD%D0%B4%D1%80_%D0%9F%D0%B5%D1%82%D1%80%D0%BE%D0%B2%D0%B8%D1%87&amp;action=edit&amp;redlink=1" TargetMode="External"/><Relationship Id="rId9" Type="http://schemas.openxmlformats.org/officeDocument/2006/relationships/hyperlink" Target="https://ru.wikipedia.org/wiki/%D0%9A%D0%BE%D0%BC%D0%BF%D0%BE%D0%B7%D0%B8%D1%82%D0%BE%D1%80" TargetMode="External"/><Relationship Id="rId14" Type="http://schemas.openxmlformats.org/officeDocument/2006/relationships/hyperlink" Target="https://ru.wikipedia.org/wiki/%D0%90%D0%BA%D1%82%D1%80%D0%B8%D1%81%D0%B0" TargetMode="External"/><Relationship Id="rId22" Type="http://schemas.openxmlformats.org/officeDocument/2006/relationships/hyperlink" Target="https://ru.wikipedia.org/wiki/%D0%9B%D1%8B%D0%B6%D0%BD%D1%8B%D0%B5_%D0%B3%D0%BE%D0%BD%D0%BA%D0%B8" TargetMode="External"/><Relationship Id="rId27" Type="http://schemas.openxmlformats.org/officeDocument/2006/relationships/hyperlink" Target="https://ru.wikipedia.org/wiki/%D0%90%D1%84%D0%B3%D0%B0%D0%BD%D1%81%D0%BA%D0%B0%D1%8F_%D0%B2%D0%BE%D0%B9%D0%BD%D0%B0_(1979%E2%80%941989)" TargetMode="External"/><Relationship Id="rId30" Type="http://schemas.openxmlformats.org/officeDocument/2006/relationships/hyperlink" Target="https://ru.wikipedia.org/wiki/%D0%9F%D1%80%D0%B8%D0%B4%D0%BD%D0%B5%D1%81%D1%82%D1%80%D0%BE%D0%B2%D1%81%D0%BA%D0%B8%D0%B9_%D0%BA%D0%BE%D0%BD%D1%84%D0%BB%D0%B8%D0%BA%D1%82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3%D0%B5%D0%BE%D1%80%D0%B3%D0%B8%D0%B5%D0%B2%D1%81%D0%BA%D0%B8%D0%B9_%D0%BA%D1%80%D0%B5%D1%81%D1%82" TargetMode="External"/><Relationship Id="rId13" Type="http://schemas.openxmlformats.org/officeDocument/2006/relationships/hyperlink" Target="https://ru.wikipedia.org/wiki/%D0%93%D0%B0%D0%B7%D0%BF%D1%80%D0%BE%D0%BC" TargetMode="External"/><Relationship Id="rId18" Type="http://schemas.openxmlformats.org/officeDocument/2006/relationships/hyperlink" Target="https://ru.wikipedia.org/wiki/%D0%A0%D0%B0%D1%81%D1%81%D0%BA%D0%B0%D0%B7" TargetMode="External"/><Relationship Id="rId26" Type="http://schemas.openxmlformats.org/officeDocument/2006/relationships/hyperlink" Target="https://ru.wikipedia.org/wiki/%D0%A3%D1%87%D1%91%D0%BD%D0%BE%D0%B5_%D0%B7%D0%B2%D0%B0%D0%BD%D0%B8%D0%B5" TargetMode="External"/><Relationship Id="rId3" Type="http://schemas.openxmlformats.org/officeDocument/2006/relationships/hyperlink" Target="https://ru.wikipedia.org/wiki/%D0%9F%D1%80%D0%B5%D0%B4%D0%BF%D1%80%D0%B8%D0%BD%D0%B8%D0%BC%D0%B0%D1%82%D0%B5%D0%BB%D1%8C" TargetMode="External"/><Relationship Id="rId21" Type="http://schemas.openxmlformats.org/officeDocument/2006/relationships/hyperlink" Target="https://ru.wikipedia.org/wiki/%D0%9D%D0%B0%D0%B7%D0%B2%D0%B0%D0%BD%D0%BE%D0%B2,_%D0%9C%D0%B8%D1%85%D0%B0%D0%B8%D0%BB_%D0%9C%D0%B8%D1%85%D0%B0%D0%B9%D0%BB%D0%BE%D0%B2%D0%B8%D1%87" TargetMode="External"/><Relationship Id="rId34" Type="http://schemas.openxmlformats.org/officeDocument/2006/relationships/hyperlink" Target="https://ru.wikipedia.org/wiki/%D0%A0%D0%BE%D1%81%D1%81%D0%B8%D0%B9%D1%81%D0%BA%D0%B0%D1%8F_%D0%B0%D0%BA%D0%B0%D0%B4%D0%B5%D0%BC%D0%B8%D1%8F_%D0%B5%D1%81%D1%82%D0%B5%D1%81%D1%82%D0%B2%D0%B5%D0%BD%D0%BD%D1%8B%D1%85_%D0%BD%D0%B0%D1%83%D0%BA" TargetMode="External"/><Relationship Id="rId7" Type="http://schemas.openxmlformats.org/officeDocument/2006/relationships/hyperlink" Target="https://ru.wikipedia.org/wiki/%D0%A5%D1%83%D0%B4%D0%BE%D0%B6%D0%BD%D0%B8%D0%BA" TargetMode="External"/><Relationship Id="rId12" Type="http://schemas.openxmlformats.org/officeDocument/2006/relationships/hyperlink" Target="https://ru.wikipedia.org/w/index.php?title=%D0%91%D1%83%D0%B4%D0%B7%D1%83%D0%BB%D1%8F%D0%BA,_%D0%91%D0%BE%D0%B3%D0%B4%D0%B0%D0%BD_%D0%92%D0%BB%D0%B0%D0%B4%D0%B8%D0%BC%D0%B8%D1%80%D0%BE%D0%B2%D0%B8%D1%87&amp;action=edit&amp;redlink=1" TargetMode="External"/><Relationship Id="rId17" Type="http://schemas.openxmlformats.org/officeDocument/2006/relationships/hyperlink" Target="https://ru.wikipedia.org/wiki/%D0%9F%D1%80%D0%BE%D1%82%D0%BE%D1%82%D0%B8%D0%BF_%D0%BF%D0%B5%D1%80%D1%81%D0%BE%D0%BD%D0%B0%D0%B6%D0%B0" TargetMode="External"/><Relationship Id="rId25" Type="http://schemas.openxmlformats.org/officeDocument/2006/relationships/hyperlink" Target="https://ru.wikipedia.org/wiki/%D0%9F%D1%80%D0%B5%D0%BE%D0%B1%D1%80%D0%B0%D0%B6%D0%B5%D0%BD%D0%B8%D0%B5_%D0%A3%D1%80%D0%B0%D0%BB%D0%B0" TargetMode="External"/><Relationship Id="rId33" Type="http://schemas.openxmlformats.org/officeDocument/2006/relationships/hyperlink" Target="https://ru.wikipedia.org/wiki/%D0%90%D0%BA%D0%B0%D0%B4%D0%B5%D0%BC%D0%B8%D0%BA" TargetMode="External"/><Relationship Id="rId2" Type="http://schemas.openxmlformats.org/officeDocument/2006/relationships/hyperlink" Target="https://ru.wikipedia.org/wiki/%D0%90%D0%B1%D1%80%D0%B0%D0%BC%D0%BE%D0%B2%D0%B8%D1%87,_%D0%A0%D0%BE%D0%BC%D0%B0%D0%BD_%D0%90%D1%80%D0%BA%D0%B0%D0%B4%D1%8C%D0%B5%D0%B2%D0%B8%D1%87" TargetMode="External"/><Relationship Id="rId16" Type="http://schemas.openxmlformats.org/officeDocument/2006/relationships/hyperlink" Target="https://ru.wikipedia.org/wiki/%D3%F5%F2%E0" TargetMode="External"/><Relationship Id="rId20" Type="http://schemas.openxmlformats.org/officeDocument/2006/relationships/hyperlink" Target="https://ru.wikipedia.org/wiki/%D0%A3%D1%85%D1%82%D0%B8%D0%BD%D1%81%D0%BA%D0%B8%D0%B9_%D0%BC%D0%B5%D1%85%D0%B0%D0%BD%D0%B8%D1%87%D0%B5%D1%81%D0%BA%D0%B8%D0%B9_%D0%B7%D0%B0%D0%B2%D0%BE%D0%B4" TargetMode="External"/><Relationship Id="rId29" Type="http://schemas.openxmlformats.org/officeDocument/2006/relationships/hyperlink" Target="https://ru.wikipedia.org/wiki/%D0%93%D0%BB%D0%B0%D0%B2%D0%B0_%D0%A0%D0%B5%D1%81%D0%BF%D1%83%D0%B1%D0%BB%D0%B8%D0%BA%D0%B8_%D0%9A%D0%BE%D0%BC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8%D0%B7%D0%BE%D0%B1%D1%80%D0%B5%D1%82%D0%B0%D1%82%D0%B5%D0%BB%D1%8C" TargetMode="External"/><Relationship Id="rId11" Type="http://schemas.openxmlformats.org/officeDocument/2006/relationships/hyperlink" Target="https://ru.wikipedia.org/wiki/%D0%A3%D1%85%D1%82%D0%B0%D1%80%D0%BA%D0%B0_(%D1%80%D0%B5%D0%BA%D0%B0)" TargetMode="External"/><Relationship Id="rId24" Type="http://schemas.openxmlformats.org/officeDocument/2006/relationships/hyperlink" Target="https://ru.wikipedia.org/wiki/%D0%A1%D0%B2%D0%B5%D1%80%D0%B4%D0%BB%D0%BE%D0%B2%D1%81%D0%BA%D0%B0%D1%8F_%D0%BE%D0%B1%D0%BB%D0%B0%D1%81%D1%82%D1%8C" TargetMode="External"/><Relationship Id="rId32" Type="http://schemas.openxmlformats.org/officeDocument/2006/relationships/hyperlink" Target="https://ru.wikipedia.org/wiki/%D0%93%D0%BE%D1%81%D0%B4%D1%83%D0%BC%D0%B0" TargetMode="External"/><Relationship Id="rId37" Type="http://schemas.openxmlformats.org/officeDocument/2006/relationships/hyperlink" Target="https://ru.wikipedia.org/wiki/%D0%A0%D0%B5%D0%BA%D0%B5%D0%BC%D1%87%D1%83%D0%BA,_%D0%90%D0%BB%D0%B5%D0%BA%D1%81%D0%B0%D0%BD%D0%B4%D1%80_%D0%95%D0%B2%D1%81%D0%B5%D0%B5%D0%B2%D0%B8%D1%87" TargetMode="External"/><Relationship Id="rId5" Type="http://schemas.openxmlformats.org/officeDocument/2006/relationships/hyperlink" Target="https://ru.wikipedia.org/wiki/%D0%A3%D1%87%D1%91%D0%BD%D1%8B%D0%B9" TargetMode="External"/><Relationship Id="rId15" Type="http://schemas.openxmlformats.org/officeDocument/2006/relationships/hyperlink" Target="https://ru.wikipedia.org/wiki/%D0%9F%D0%B8%D1%81%D0%B0%D1%82%D0%B5%D0%BB%D1%8C" TargetMode="External"/><Relationship Id="rId23" Type="http://schemas.openxmlformats.org/officeDocument/2006/relationships/hyperlink" Target="https://ru.wikipedia.org/wiki/%D0%93%D1%83%D0%B1%D0%B5%D1%80%D0%BD%D0%B0%D1%82%D0%BE%D1%80" TargetMode="External"/><Relationship Id="rId28" Type="http://schemas.openxmlformats.org/officeDocument/2006/relationships/hyperlink" Target="https://ru.wikipedia.org/wiki/%D0%A1%D1%8A%D0%B5%D0%B7%D0%B4_%D0%BD%D0%B0%D1%80%D0%BE%D0%B4%D0%BD%D1%8B%D1%85_%D0%B4%D0%B5%D0%BF%D1%83%D1%82%D0%B0%D1%82%D0%BE%D0%B2_%D0%A1%D0%A1%D0%A1%D0%A0" TargetMode="External"/><Relationship Id="rId36" Type="http://schemas.openxmlformats.org/officeDocument/2006/relationships/hyperlink" Target="https://ru.wikipedia.org/wiki/%D0%91%D0%B5%D0%BB%D0%BE%D0%B5_%D0%B4%D0%B2%D0%B8%D0%B6%D0%B5%D0%BD%D0%B8%D0%B5" TargetMode="External"/><Relationship Id="rId10" Type="http://schemas.openxmlformats.org/officeDocument/2006/relationships/hyperlink" Target="https://ru.wikipedia.org/wiki/%D0%A0%D0%B0%D1%81%D1%81%D1%82%D1%80%D0%B5%D0%BB" TargetMode="External"/><Relationship Id="rId19" Type="http://schemas.openxmlformats.org/officeDocument/2006/relationships/hyperlink" Target="https://ru.wikipedia.org/wiki/%D0%A8%D0%B0%D0%BB%D0%B0%D0%BC%D0%BE%D0%B2,_%D0%92%D0%B0%D1%80%D0%BB%D0%B0%D0%BC_%D0%A2%D0%B8%D1%85%D0%BE%D0%BD%D0%BE%D0%B2%D0%B8%D1%87" TargetMode="External"/><Relationship Id="rId31" Type="http://schemas.openxmlformats.org/officeDocument/2006/relationships/hyperlink" Target="https://ru.wikipedia.org/wiki/%D0%94%D0%B5%D0%BF%D1%83%D1%82%D0%B0%D1%82" TargetMode="External"/><Relationship Id="rId4" Type="http://schemas.openxmlformats.org/officeDocument/2006/relationships/hyperlink" Target="https://ru.wikipedia.org/wiki/%D0%91%D1%80%D1%83%D0%BD%D0%B8,_%D0%9D%D0%B8%D0%BA%D0%BE%D0%BB%D0%B0%D0%B9_%D0%90%D0%BB%D0%B5%D0%BA%D1%81%D0%B0%D0%BD%D0%B4%D1%80%D0%BE%D0%B2%D0%B8%D1%87_(%D0%BB%D1%91%D1%82%D1%87%D0%B8%D0%BA)" TargetMode="External"/><Relationship Id="rId9" Type="http://schemas.openxmlformats.org/officeDocument/2006/relationships/hyperlink" Target="https://ru.wikipedia.org/wiki/%D0%9B%D0%B8%D1%88%D0%B5%D0%BD%D0%B8%D0%B5_%D1%81%D0%B2%D0%BE%D0%B1%D0%BE%D0%B4%D1%8B" TargetMode="External"/><Relationship Id="rId14" Type="http://schemas.openxmlformats.org/officeDocument/2006/relationships/hyperlink" Target="https://ru.wikipedia.org/wiki/%D0%94%D0%B5%D0%BC%D0%B8%D0%B4%D0%BE%D0%B2,_%D0%93%D0%B5%D0%BE%D1%80%D0%B3%D0%B8%D0%B9_%D0%93%D0%B5%D0%BE%D1%80%D0%B3%D0%B8%D0%B5%D0%B2%D0%B8%D1%87" TargetMode="External"/><Relationship Id="rId22" Type="http://schemas.openxmlformats.org/officeDocument/2006/relationships/hyperlink" Target="https://ru.wikipedia.org/wiki/%D0%A0%D0%BE%D1%81%D1%81%D0%B5%D0%BB%D1%8C,_%D0%AD%D0%B4%D1%83%D0%B0%D1%80%D0%B4_%D0%AD%D1%80%D0%B3%D0%B0%D1%80%D1%82%D0%BE%D0%B2%D0%B8%D1%87" TargetMode="External"/><Relationship Id="rId27" Type="http://schemas.openxmlformats.org/officeDocument/2006/relationships/hyperlink" Target="https://ru.wikipedia.org/wiki/%D0%A1%D0%BF%D0%B8%D1%80%D0%B8%D0%B4%D0%BE%D0%BD%D0%BE%D0%B2,_%D0%AE%D1%80%D0%B8%D0%B9_%D0%90%D0%BB%D0%B5%D0%BA%D1%81%D0%B5%D0%B5%D0%B2%D0%B8%D1%87" TargetMode="External"/><Relationship Id="rId30" Type="http://schemas.openxmlformats.org/officeDocument/2006/relationships/hyperlink" Target="https://ru.wikipedia.org/wiki/%D0%A1%D0%BE%D0%B2%D0%B5%D1%82_%D0%A4%D0%B5%D0%B4%D0%B5%D1%80%D0%B0%D1%86%D0%B8%D0%B8" TargetMode="External"/><Relationship Id="rId35" Type="http://schemas.openxmlformats.org/officeDocument/2006/relationships/hyperlink" Target="https://ru.wikipedia.org/wiki/%D0%A5%D0%B0%D0%BD%D0%B6%D0%B8%D0%BD,_%D0%9C%D0%B8%D1%85%D0%B0%D0%B8%D0%BB_%D0%92%D0%B0%D1%81%D0%B8%D0%BB%D1%8C%D0%B5%D0%B2%D0%B8%D1%8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656183"/>
          </a:xfrm>
        </p:spPr>
        <p:txBody>
          <a:bodyPr/>
          <a:lstStyle/>
          <a:p>
            <a:r>
              <a:rPr lang="ru-RU" dirty="0" smtClean="0"/>
              <a:t>Мой город  Ухта.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Владелец\Desktop\4014902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44824"/>
            <a:ext cx="7128792" cy="4242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9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Основа экономики города — газовая и нефтяная промышленность.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hlinkClick r:id="rId2" tooltip="Растительный покров"/>
              </a:rPr>
              <a:t>Растительный покров</a:t>
            </a:r>
            <a:r>
              <a:rPr lang="ru-RU" sz="2400" dirty="0"/>
              <a:t> достаточно разнообразен, характеризуется преобладанием </a:t>
            </a:r>
            <a:r>
              <a:rPr lang="ru-RU" sz="2400" dirty="0">
                <a:hlinkClick r:id="rId3" tooltip="Ель"/>
              </a:rPr>
              <a:t>еловых</a:t>
            </a:r>
            <a:r>
              <a:rPr lang="ru-RU" sz="2400" dirty="0"/>
              <a:t> и </a:t>
            </a:r>
            <a:r>
              <a:rPr lang="ru-RU" sz="2400" dirty="0">
                <a:hlinkClick r:id="rId4" tooltip="Сосна"/>
              </a:rPr>
              <a:t>сосновых</a:t>
            </a:r>
            <a:r>
              <a:rPr lang="ru-RU" sz="2400" dirty="0"/>
              <a:t> лесов.</a:t>
            </a:r>
          </a:p>
          <a:p>
            <a:r>
              <a:rPr lang="ru-RU" sz="2400" dirty="0"/>
              <a:t>Среди ельников на более возвышенных участках преобладают </a:t>
            </a:r>
            <a:r>
              <a:rPr lang="ru-RU" sz="2400" dirty="0" err="1">
                <a:hlinkClick r:id="rId5" tooltip="Зеленомошник (страница отсутствует)"/>
              </a:rPr>
              <a:t>зеленомошники</a:t>
            </a:r>
            <a:r>
              <a:rPr lang="ru-RU" sz="2400" dirty="0"/>
              <a:t>, на пониженных — заболоченные </a:t>
            </a:r>
            <a:r>
              <a:rPr lang="ru-RU" sz="2400" dirty="0">
                <a:hlinkClick r:id="rId6" tooltip="Сфагнум"/>
              </a:rPr>
              <a:t>сфагновые</a:t>
            </a:r>
            <a:r>
              <a:rPr lang="ru-RU" sz="2400" dirty="0"/>
              <a:t> типы ельников.</a:t>
            </a:r>
          </a:p>
          <a:p>
            <a:r>
              <a:rPr lang="ru-RU" sz="2400" dirty="0">
                <a:hlinkClick r:id="rId7" tooltip="Сосняк"/>
              </a:rPr>
              <a:t>Сосняки</a:t>
            </a:r>
            <a:r>
              <a:rPr lang="ru-RU" sz="2400" dirty="0"/>
              <a:t> преимущественно лишайниково-зеленомошные и зеленомошные, а в понижениях и по краям болот — заболоченные.</a:t>
            </a:r>
          </a:p>
          <a:p>
            <a:r>
              <a:rPr lang="ru-RU" sz="2400" dirty="0">
                <a:hlinkClick r:id="rId8" tooltip="Болота"/>
              </a:rPr>
              <a:t>Болота</a:t>
            </a:r>
            <a:r>
              <a:rPr lang="ru-RU" sz="2400" dirty="0"/>
              <a:t> распределены небольшими мелкими участками по всей площади.</a:t>
            </a:r>
          </a:p>
          <a:p>
            <a:r>
              <a:rPr lang="ru-RU" sz="2400" dirty="0"/>
              <a:t>Много вторичных мелколиственных, преимущественно </a:t>
            </a:r>
            <a:r>
              <a:rPr lang="ru-RU" sz="2400" dirty="0">
                <a:hlinkClick r:id="rId9" tooltip="Берёза"/>
              </a:rPr>
              <a:t>березовых</a:t>
            </a:r>
            <a:r>
              <a:rPr lang="ru-RU" sz="2400" dirty="0"/>
              <a:t>, лесов.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Животный  мир    представлен млекопитающими </a:t>
            </a:r>
            <a:r>
              <a:rPr lang="ru-RU" sz="2400" dirty="0"/>
              <a:t>35 видов из 6 отрядов и 15 семейств. Значительная часть млекопитающих имеет практическую значимость, являясь либо объектами промысла, либо объектами охоты промысловых хищников (мелкие мышевидные грызуны). К промысловым млекопитающим относятся: </a:t>
            </a:r>
            <a:r>
              <a:rPr lang="ru-RU" sz="2400" dirty="0">
                <a:hlinkClick r:id="rId2" tooltip="Белка"/>
              </a:rPr>
              <a:t>белка</a:t>
            </a:r>
            <a:r>
              <a:rPr lang="ru-RU" sz="2400" dirty="0"/>
              <a:t>, </a:t>
            </a:r>
            <a:r>
              <a:rPr lang="ru-RU" sz="2400" dirty="0" err="1">
                <a:hlinkClick r:id="rId3" tooltip="Лисица"/>
              </a:rPr>
              <a:t>лисица</a:t>
            </a:r>
            <a:r>
              <a:rPr lang="ru-RU" sz="2400" dirty="0" err="1"/>
              <a:t>,</a:t>
            </a:r>
            <a:r>
              <a:rPr lang="ru-RU" sz="2400" dirty="0" err="1">
                <a:hlinkClick r:id="rId4" tooltip="Медведь бурый"/>
              </a:rPr>
              <a:t>медведь</a:t>
            </a:r>
            <a:r>
              <a:rPr lang="ru-RU" sz="2400" dirty="0">
                <a:hlinkClick r:id="rId4" tooltip="Медведь бурый"/>
              </a:rPr>
              <a:t> бурый</a:t>
            </a:r>
            <a:r>
              <a:rPr lang="ru-RU" sz="2400" dirty="0"/>
              <a:t>, </a:t>
            </a:r>
            <a:r>
              <a:rPr lang="ru-RU" sz="2400" dirty="0">
                <a:hlinkClick r:id="rId5" tooltip="Куницы"/>
              </a:rPr>
              <a:t>куница лесная</a:t>
            </a:r>
            <a:r>
              <a:rPr lang="ru-RU" sz="2400" dirty="0"/>
              <a:t>, </a:t>
            </a:r>
            <a:r>
              <a:rPr lang="ru-RU" sz="2400" dirty="0">
                <a:hlinkClick r:id="rId6" tooltip="Горностай"/>
              </a:rPr>
              <a:t>горностай</a:t>
            </a:r>
            <a:r>
              <a:rPr lang="ru-RU" sz="2400" dirty="0"/>
              <a:t>, </a:t>
            </a:r>
            <a:r>
              <a:rPr lang="ru-RU" sz="2400" dirty="0">
                <a:hlinkClick r:id="rId7" tooltip="Европейская норка"/>
              </a:rPr>
              <a:t>норка европейская</a:t>
            </a:r>
            <a:r>
              <a:rPr lang="ru-RU" sz="2400" dirty="0"/>
              <a:t>, </a:t>
            </a:r>
            <a:r>
              <a:rPr lang="ru-RU" sz="2400" dirty="0">
                <a:hlinkClick r:id="rId8" tooltip="Выдра речная"/>
              </a:rPr>
              <a:t>выдра речная</a:t>
            </a:r>
            <a:r>
              <a:rPr lang="ru-RU" sz="2400" dirty="0"/>
              <a:t>, </a:t>
            </a:r>
            <a:r>
              <a:rPr lang="ru-RU" sz="2400" dirty="0">
                <a:hlinkClick r:id="rId9" tooltip="Лось"/>
              </a:rPr>
              <a:t>лось</a:t>
            </a:r>
            <a:r>
              <a:rPr lang="ru-RU" sz="2400" dirty="0"/>
              <a:t>, </a:t>
            </a:r>
            <a:r>
              <a:rPr lang="ru-RU" sz="2400" dirty="0">
                <a:hlinkClick r:id="rId10" tooltip="Кабан"/>
              </a:rPr>
              <a:t>кабан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880320"/>
          </a:xfrm>
        </p:spPr>
        <p:txBody>
          <a:bodyPr>
            <a:noAutofit/>
          </a:bodyPr>
          <a:lstStyle/>
          <a:p>
            <a:r>
              <a:rPr lang="ru-RU" sz="2800" dirty="0"/>
              <a:t>В России первое письменное упоминание о получении нефти появилось в </a:t>
            </a:r>
            <a:r>
              <a:rPr lang="ru-RU" sz="2800" dirty="0">
                <a:hlinkClick r:id="rId2" tooltip="XVI век"/>
              </a:rPr>
              <a:t>XVI веке</a:t>
            </a:r>
            <a:r>
              <a:rPr lang="ru-RU" sz="2800" dirty="0"/>
              <a:t>. Путешественники описывали, как племена, жившие у берегов </a:t>
            </a:r>
            <a:r>
              <a:rPr lang="ru-RU" sz="2800" dirty="0">
                <a:hlinkClick r:id="rId3" tooltip="Ухта (приток Ижмы)"/>
              </a:rPr>
              <a:t>реки Ухта</a:t>
            </a:r>
            <a:r>
              <a:rPr lang="ru-RU" sz="2800" dirty="0"/>
              <a:t> на </a:t>
            </a:r>
            <a:r>
              <a:rPr lang="ru-RU" sz="2800" dirty="0" err="1"/>
              <a:t>севере</a:t>
            </a:r>
            <a:r>
              <a:rPr lang="ru-RU" sz="2800" dirty="0" err="1">
                <a:hlinkClick r:id="rId4" tooltip="Тимано-Печорский район (страница отсутствует)"/>
              </a:rPr>
              <a:t>Тимано-Печорского</a:t>
            </a:r>
            <a:r>
              <a:rPr lang="ru-RU" sz="2800" dirty="0">
                <a:hlinkClick r:id="rId4" tooltip="Тимано-Печорский район (страница отсутствует)"/>
              </a:rPr>
              <a:t> района</a:t>
            </a:r>
            <a:r>
              <a:rPr lang="ru-RU" sz="2800" dirty="0"/>
              <a:t>, собирали нефть с поверхности реки и использовали её в медицинских целях и в качестве масел и смазок. Нефть, собранная с реки Ухта, впервые была доставлена в </a:t>
            </a:r>
            <a:r>
              <a:rPr lang="ru-RU" sz="2800" dirty="0">
                <a:hlinkClick r:id="rId5" tooltip="Москва"/>
              </a:rPr>
              <a:t>Москву</a:t>
            </a:r>
            <a:r>
              <a:rPr lang="ru-RU" sz="2800" dirty="0"/>
              <a:t> в </a:t>
            </a:r>
            <a:r>
              <a:rPr lang="ru-RU" sz="2800" dirty="0">
                <a:hlinkClick r:id="rId6" tooltip="1597 год"/>
              </a:rPr>
              <a:t>1597 году</a:t>
            </a:r>
            <a:r>
              <a:rPr lang="ru-RU" sz="2800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284984"/>
            <a:ext cx="4038600" cy="2841179"/>
          </a:xfrm>
        </p:spPr>
        <p:txBody>
          <a:bodyPr/>
          <a:lstStyle/>
          <a:p>
            <a:r>
              <a:rPr lang="ru-RU" dirty="0"/>
              <a:t>Население города </a:t>
            </a:r>
            <a:r>
              <a:rPr lang="ru-RU" dirty="0" smtClean="0"/>
              <a:t>составляет.</a:t>
            </a:r>
            <a:r>
              <a:rPr lang="ru-RU" dirty="0"/>
              <a:t> 120 800</a:t>
            </a:r>
            <a:r>
              <a:rPr lang="ru-RU" dirty="0" smtClean="0"/>
              <a:t>, </a:t>
            </a:r>
            <a:r>
              <a:rPr lang="ru-RU" dirty="0"/>
              <a:t>после </a:t>
            </a:r>
            <a:r>
              <a:rPr lang="ru-RU" dirty="0">
                <a:hlinkClick r:id="rId7" tooltip="Сыктывкар"/>
              </a:rPr>
              <a:t>Сыктывкара</a:t>
            </a:r>
            <a:r>
              <a:rPr lang="ru-RU" dirty="0"/>
              <a:t> это второй по количеству жителей город </a:t>
            </a:r>
            <a:r>
              <a:rPr lang="ru-RU" dirty="0" err="1"/>
              <a:t>в</a:t>
            </a:r>
            <a:r>
              <a:rPr lang="ru-RU" dirty="0" err="1">
                <a:hlinkClick r:id="rId8" tooltip="Республика Коми"/>
              </a:rPr>
              <a:t>Республике</a:t>
            </a:r>
            <a:r>
              <a:rPr lang="ru-RU" dirty="0">
                <a:hlinkClick r:id="rId8" tooltip="Республика Коми"/>
              </a:rPr>
              <a:t> Коми</a:t>
            </a:r>
            <a:r>
              <a:rPr lang="ru-RU" dirty="0"/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284984"/>
            <a:ext cx="4038600" cy="2841179"/>
          </a:xfrm>
        </p:spPr>
        <p:txBody>
          <a:bodyPr/>
          <a:lstStyle/>
          <a:p>
            <a:r>
              <a:rPr lang="ru-RU" dirty="0"/>
              <a:t>В Ухте началась первая в России добыча нефти.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sng" dirty="0">
                <a:hlinkClick r:id="rId2" tooltip="Ухта (аэропорт)"/>
              </a:rPr>
              <a:t>Аэропорт Ухта</a:t>
            </a:r>
            <a:r>
              <a:rPr lang="ru-RU" dirty="0"/>
              <a:t>.  </a:t>
            </a:r>
            <a:r>
              <a:rPr lang="ru-RU" dirty="0" smtClean="0"/>
              <a:t>Автобусы.</a:t>
            </a:r>
            <a:r>
              <a:rPr lang="ru-RU" u="sng" dirty="0" smtClean="0">
                <a:hlinkClick r:id="rId3" tooltip="Железнодорожная станция"/>
              </a:rPr>
              <a:t> железнодорожная станция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Городская больница № 1</a:t>
            </a:r>
            <a:r>
              <a:rPr lang="ru-RU" dirty="0" smtClean="0"/>
              <a:t>,№ 2  </a:t>
            </a:r>
            <a:r>
              <a:rPr lang="ru-RU" dirty="0"/>
              <a:t>находящаяся в пригородном посёлке </a:t>
            </a:r>
            <a:r>
              <a:rPr lang="ru-RU" dirty="0" err="1"/>
              <a:t>Шудаяг</a:t>
            </a:r>
            <a:r>
              <a:rPr lang="ru-RU" dirty="0"/>
              <a:t> (ранее </a:t>
            </a:r>
            <a:r>
              <a:rPr lang="ru-RU" dirty="0" err="1"/>
              <a:t>Сангородок</a:t>
            </a:r>
            <a:r>
              <a:rPr lang="ru-RU" dirty="0"/>
              <a:t>)</a:t>
            </a:r>
          </a:p>
          <a:p>
            <a:r>
              <a:rPr lang="ru-RU" dirty="0"/>
              <a:t>Подстанция скорой медицинской помощи</a:t>
            </a:r>
          </a:p>
          <a:p>
            <a:r>
              <a:rPr lang="ru-RU" dirty="0"/>
              <a:t>Детская городская больница</a:t>
            </a:r>
          </a:p>
          <a:p>
            <a:r>
              <a:rPr lang="ru-RU" dirty="0"/>
              <a:t>Детская поликлиника</a:t>
            </a:r>
          </a:p>
          <a:p>
            <a:r>
              <a:rPr lang="ru-RU" dirty="0"/>
              <a:t>Республиканский центр микрохирургии глаза</a:t>
            </a:r>
          </a:p>
          <a:p>
            <a:r>
              <a:rPr lang="ru-RU" dirty="0" smtClean="0"/>
              <a:t>Грязелечебница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"/>
            <a:ext cx="8892480" cy="5584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43 детских  сада</a:t>
            </a:r>
            <a:endParaRPr lang="ru-RU" sz="2000" dirty="0"/>
          </a:p>
          <a:p>
            <a:pPr>
              <a:lnSpc>
                <a:spcPct val="150000"/>
              </a:lnSpc>
            </a:pPr>
            <a:r>
              <a:rPr lang="ru-RU" sz="2000" dirty="0"/>
              <a:t>1 начальная </a:t>
            </a:r>
            <a:r>
              <a:rPr lang="ru-RU" sz="2000" dirty="0" err="1"/>
              <a:t>школа-</a:t>
            </a:r>
            <a:r>
              <a:rPr lang="ru-RU" sz="2000" dirty="0" err="1">
                <a:hlinkClick r:id="rId2" tooltip="Детский сад"/>
              </a:rPr>
              <a:t>детский</a:t>
            </a:r>
            <a:r>
              <a:rPr lang="ru-RU" sz="2000" dirty="0">
                <a:hlinkClick r:id="rId2" tooltip="Детский сад"/>
              </a:rPr>
              <a:t> сад</a:t>
            </a:r>
            <a:endParaRPr lang="ru-RU" sz="2000" dirty="0"/>
          </a:p>
          <a:p>
            <a:pPr>
              <a:lnSpc>
                <a:spcPct val="150000"/>
              </a:lnSpc>
            </a:pPr>
            <a:r>
              <a:rPr lang="ru-RU" sz="2000" dirty="0"/>
              <a:t>2 начальные общеобразовательные школы: одна в посёлке Ярега, вторая — негосударственная школа для детей-инвалидов им. </a:t>
            </a:r>
            <a:r>
              <a:rPr lang="ru-RU" sz="2000" dirty="0" err="1"/>
              <a:t>Троханович</a:t>
            </a:r>
            <a:endParaRPr lang="ru-RU" sz="2000" dirty="0"/>
          </a:p>
          <a:p>
            <a:pPr>
              <a:lnSpc>
                <a:spcPct val="150000"/>
              </a:lnSpc>
            </a:pPr>
            <a:r>
              <a:rPr lang="ru-RU" sz="2000" dirty="0"/>
              <a:t>1 негосударственная основная общеобразовательная школа «Росток»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1 основная общеобразовательная школа посёлка </a:t>
            </a:r>
            <a:r>
              <a:rPr lang="ru-RU" sz="2000" dirty="0" err="1"/>
              <a:t>Югэр</a:t>
            </a:r>
            <a:endParaRPr lang="ru-RU" sz="2000" dirty="0"/>
          </a:p>
          <a:p>
            <a:pPr>
              <a:lnSpc>
                <a:spcPct val="150000"/>
              </a:lnSpc>
            </a:pPr>
            <a:r>
              <a:rPr lang="ru-RU" sz="2000" dirty="0"/>
              <a:t>2 </a:t>
            </a:r>
            <a:r>
              <a:rPr lang="ru-RU" sz="2000" dirty="0">
                <a:hlinkClick r:id="rId3" tooltip="Лицей"/>
              </a:rPr>
              <a:t>лицея</a:t>
            </a:r>
            <a:r>
              <a:rPr lang="ru-RU" sz="2000" dirty="0"/>
              <a:t>: </a:t>
            </a:r>
            <a:r>
              <a:rPr lang="ru-RU" sz="2000" dirty="0">
                <a:hlinkClick r:id="rId4" tooltip="Ухтинский технический лицей (страница отсутствует)"/>
              </a:rPr>
              <a:t>Технический лицей имени Г. В. </a:t>
            </a:r>
            <a:r>
              <a:rPr lang="ru-RU" sz="2000" dirty="0" err="1">
                <a:hlinkClick r:id="rId4" tooltip="Ухтинский технический лицей (страница отсутствует)"/>
              </a:rPr>
              <a:t>Рассохина</a:t>
            </a:r>
            <a:r>
              <a:rPr lang="ru-RU" sz="2000" dirty="0"/>
              <a:t> и Гуманитарно-педагогический лицей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1 </a:t>
            </a:r>
            <a:r>
              <a:rPr lang="ru-RU" sz="2000" dirty="0">
                <a:hlinkClick r:id="rId5" tooltip="Гимназия"/>
              </a:rPr>
              <a:t>гимназия</a:t>
            </a:r>
            <a:r>
              <a:rPr lang="ru-RU" sz="2000" dirty="0"/>
              <a:t> — Гимназия иностранных языков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3 </a:t>
            </a:r>
            <a:r>
              <a:rPr lang="ru-RU" sz="2000" dirty="0">
                <a:hlinkClick r:id="rId6" tooltip="Средняя общеобразовательная школа"/>
              </a:rPr>
              <a:t>средние общеобразовательные школы</a:t>
            </a:r>
            <a:r>
              <a:rPr lang="ru-RU" sz="2000" dirty="0"/>
              <a:t> с углубленным изучением отдельных предметов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17 средних общеобразовательных школ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13690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/>
              <a:t>Ухтинский</a:t>
            </a:r>
            <a:r>
              <a:rPr lang="ru-RU" sz="3200" dirty="0"/>
              <a:t> промышленно-экономический лесной колледж.</a:t>
            </a:r>
          </a:p>
          <a:p>
            <a:r>
              <a:rPr lang="ru-RU" sz="3200" dirty="0" err="1"/>
              <a:t>Ухтинский</a:t>
            </a:r>
            <a:r>
              <a:rPr lang="ru-RU" sz="3200" dirty="0"/>
              <a:t> медицинский колледж.</a:t>
            </a:r>
          </a:p>
          <a:p>
            <a:r>
              <a:rPr lang="ru-RU" sz="3200" dirty="0" err="1"/>
              <a:t>Ухтинский</a:t>
            </a:r>
            <a:r>
              <a:rPr lang="ru-RU" sz="3200" dirty="0"/>
              <a:t> техникум железнодорожного транспорта.</a:t>
            </a:r>
          </a:p>
          <a:p>
            <a:r>
              <a:rPr lang="ru-RU" sz="3200" dirty="0" err="1"/>
              <a:t>Ухтинский</a:t>
            </a:r>
            <a:r>
              <a:rPr lang="ru-RU" sz="3200" dirty="0"/>
              <a:t> горно-нефтяной колледж.</a:t>
            </a:r>
          </a:p>
          <a:p>
            <a:r>
              <a:rPr lang="ru-RU" sz="3200" dirty="0" err="1"/>
              <a:t>Ухтинский</a:t>
            </a:r>
            <a:r>
              <a:rPr lang="ru-RU" sz="3200" dirty="0"/>
              <a:t> индустриальный техникум.</a:t>
            </a:r>
          </a:p>
          <a:p>
            <a:r>
              <a:rPr lang="ru-RU" sz="3200" dirty="0" err="1"/>
              <a:t>Ухтинский</a:t>
            </a:r>
            <a:r>
              <a:rPr lang="ru-RU" sz="3200" dirty="0"/>
              <a:t> педагогический колледж.</a:t>
            </a:r>
          </a:p>
          <a:p>
            <a:r>
              <a:rPr lang="ru-RU" sz="3200" dirty="0"/>
              <a:t>Центр обучения кадров ООО «Газпром </a:t>
            </a:r>
            <a:r>
              <a:rPr lang="ru-RU" sz="3200" dirty="0" err="1"/>
              <a:t>трансгаз</a:t>
            </a:r>
            <a:r>
              <a:rPr lang="ru-RU" sz="3200" dirty="0"/>
              <a:t> Ухта»</a:t>
            </a:r>
          </a:p>
          <a:p>
            <a:r>
              <a:rPr lang="ru-RU" sz="3200" dirty="0"/>
              <a:t>Технический колледж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Высшее </a:t>
            </a:r>
            <a:r>
              <a:rPr lang="ru-RU" sz="2400" b="1" dirty="0" smtClean="0"/>
              <a:t>образование</a:t>
            </a:r>
            <a:endParaRPr lang="ru-RU" sz="2400" b="1" dirty="0"/>
          </a:p>
          <a:p>
            <a:r>
              <a:rPr lang="ru-RU" sz="2400" dirty="0" smtClean="0">
                <a:hlinkClick r:id="rId2" tooltip="Ухтинский государственный технический университет"/>
              </a:rPr>
              <a:t>-</a:t>
            </a:r>
            <a:r>
              <a:rPr lang="ru-RU" sz="2400" dirty="0" err="1" smtClean="0">
                <a:hlinkClick r:id="rId2" tooltip="Ухтинский государственный технический университет"/>
              </a:rPr>
              <a:t>Ухтинский</a:t>
            </a:r>
            <a:r>
              <a:rPr lang="ru-RU" sz="2400" dirty="0" smtClean="0">
                <a:hlinkClick r:id="rId2" tooltip="Ухтинский государственный технический университет"/>
              </a:rPr>
              <a:t> </a:t>
            </a:r>
            <a:r>
              <a:rPr lang="ru-RU" sz="2400" dirty="0">
                <a:hlinkClick r:id="rId2" tooltip="Ухтинский государственный технический университет"/>
              </a:rPr>
              <a:t>государственный технический университет</a:t>
            </a:r>
            <a:r>
              <a:rPr lang="ru-RU" sz="2400" dirty="0"/>
              <a:t> (УГТУ) основан в 1958 году как </a:t>
            </a:r>
            <a:r>
              <a:rPr lang="ru-RU" sz="2400" dirty="0">
                <a:hlinkClick r:id="rId3" tooltip="Учебно-консультационный пункт (страница отсутствует)"/>
              </a:rPr>
              <a:t>учебно-консультационный пункт</a:t>
            </a:r>
            <a:r>
              <a:rPr lang="ru-RU" sz="2400" dirty="0"/>
              <a:t> </a:t>
            </a:r>
            <a:r>
              <a:rPr lang="ru-RU" sz="2400" dirty="0">
                <a:hlinkClick r:id="rId4" tooltip="Российский государственный университет нефти и газа имени И. М. Губкина"/>
              </a:rPr>
              <a:t>Московского института нефтехимической и газовой промышленности имени И. М. Губкина</a:t>
            </a:r>
            <a:endParaRPr lang="ru-RU" sz="2400" dirty="0"/>
          </a:p>
          <a:p>
            <a:r>
              <a:rPr lang="ru-RU" sz="2400" dirty="0" smtClean="0"/>
              <a:t>-Филиал</a:t>
            </a:r>
            <a:r>
              <a:rPr lang="ru-RU" sz="2400" dirty="0"/>
              <a:t> </a:t>
            </a:r>
            <a:r>
              <a:rPr lang="ru-RU" sz="2400" dirty="0">
                <a:hlinkClick r:id="rId5" tooltip="Московский государственный университет путей сообщения"/>
              </a:rPr>
              <a:t>Московского государственного университета путей сообщения</a:t>
            </a:r>
            <a:r>
              <a:rPr lang="ru-RU" sz="2400" dirty="0"/>
              <a:t> (МИИТ), до 2009 </a:t>
            </a:r>
            <a:r>
              <a:rPr lang="ru-RU" sz="2400" dirty="0" smtClean="0"/>
              <a:t>год </a:t>
            </a:r>
          </a:p>
          <a:p>
            <a:r>
              <a:rPr lang="ru-RU" sz="2400" dirty="0"/>
              <a:t>-</a:t>
            </a:r>
            <a:r>
              <a:rPr lang="ru-RU" sz="2400" dirty="0" smtClean="0"/>
              <a:t>Российский </a:t>
            </a:r>
            <a:r>
              <a:rPr lang="ru-RU" sz="2400" dirty="0"/>
              <a:t>государственный открытый технический университет путей сообщения (РГОТУПС)</a:t>
            </a:r>
          </a:p>
          <a:p>
            <a:r>
              <a:rPr lang="ru-RU" sz="2400" dirty="0" smtClean="0"/>
              <a:t>-Институт </a:t>
            </a:r>
            <a:r>
              <a:rPr lang="ru-RU" sz="2400" dirty="0"/>
              <a:t>управления, информации и бизнеса (MIBI)</a:t>
            </a:r>
          </a:p>
          <a:p>
            <a:r>
              <a:rPr lang="ru-RU" sz="2400" dirty="0" smtClean="0"/>
              <a:t>-Филиал </a:t>
            </a:r>
            <a:r>
              <a:rPr lang="ru-RU" sz="2400" dirty="0"/>
              <a:t>Столичной финансово гуманитарной академии (СФГА)</a:t>
            </a:r>
          </a:p>
          <a:p>
            <a:r>
              <a:rPr lang="ru-RU" sz="2400" dirty="0" smtClean="0"/>
              <a:t>-Филиал</a:t>
            </a:r>
            <a:r>
              <a:rPr lang="ru-RU" sz="2400" dirty="0"/>
              <a:t> </a:t>
            </a:r>
            <a:r>
              <a:rPr lang="ru-RU" sz="2400" dirty="0">
                <a:hlinkClick r:id="rId6" tooltip="Современная гуманитарная академия"/>
              </a:rPr>
              <a:t>Современной гуманитарной академии (СГА)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76672"/>
            <a:ext cx="66967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Спорт и физическая </a:t>
            </a:r>
            <a:r>
              <a:rPr lang="ru-RU" sz="2800" dirty="0" smtClean="0"/>
              <a:t>культура</a:t>
            </a:r>
            <a:endParaRPr lang="ru-RU" sz="2800" dirty="0"/>
          </a:p>
          <a:p>
            <a:r>
              <a:rPr lang="ru-RU" sz="2800" dirty="0" smtClean="0"/>
              <a:t>-Плавательный </a:t>
            </a:r>
            <a:r>
              <a:rPr lang="ru-RU" sz="2800" dirty="0"/>
              <a:t>бассейн «Юность»</a:t>
            </a:r>
          </a:p>
          <a:p>
            <a:r>
              <a:rPr lang="ru-RU" sz="2800" dirty="0" smtClean="0"/>
              <a:t>-Спортивный </a:t>
            </a:r>
            <a:r>
              <a:rPr lang="ru-RU" sz="2800" dirty="0"/>
              <a:t>комплекс «Нефтяник»</a:t>
            </a:r>
          </a:p>
          <a:p>
            <a:r>
              <a:rPr lang="ru-RU" sz="2800" dirty="0" smtClean="0"/>
              <a:t>-Спортивный </a:t>
            </a:r>
            <a:r>
              <a:rPr lang="ru-RU" sz="2800" dirty="0"/>
              <a:t>комплекс «Буревестник»</a:t>
            </a:r>
          </a:p>
          <a:p>
            <a:r>
              <a:rPr lang="ru-RU" sz="2800" dirty="0" smtClean="0"/>
              <a:t>-Спортивный </a:t>
            </a:r>
            <a:r>
              <a:rPr lang="ru-RU" sz="2800" dirty="0"/>
              <a:t>комплекс Центр силовых видов спорта Ухты «ЦСВСУ»</a:t>
            </a:r>
          </a:p>
          <a:p>
            <a:r>
              <a:rPr lang="ru-RU" sz="2800" dirty="0" smtClean="0"/>
              <a:t>-«</a:t>
            </a:r>
            <a:r>
              <a:rPr lang="ru-RU" sz="2800" dirty="0"/>
              <a:t>Ледовый дворец спорта» им. С. Капустина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0"/>
            <a:ext cx="756084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hlinkClick r:id="rId2" tooltip="Капустин, Сергей Алексеевич"/>
              </a:rPr>
              <a:t>Родившиеся в Ухте</a:t>
            </a:r>
          </a:p>
          <a:p>
            <a:r>
              <a:rPr lang="ru-RU" sz="1600" dirty="0" smtClean="0">
                <a:hlinkClick r:id="rId2" tooltip="Капустин, Сергей Алексеевич"/>
              </a:rPr>
              <a:t>Капустин</a:t>
            </a:r>
            <a:r>
              <a:rPr lang="ru-RU" sz="1600" dirty="0">
                <a:hlinkClick r:id="rId2" tooltip="Капустин, Сергей Алексеевич"/>
              </a:rPr>
              <a:t>, Сергей Алексеевич</a:t>
            </a:r>
            <a:r>
              <a:rPr lang="ru-RU" sz="1600" dirty="0"/>
              <a:t> (1953—1995) — спортсмен (</a:t>
            </a:r>
            <a:r>
              <a:rPr lang="ru-RU" sz="1600" dirty="0">
                <a:hlinkClick r:id="rId3" tooltip="Хоккей с шайбой"/>
              </a:rPr>
              <a:t>хоккей с шайбой</a:t>
            </a:r>
            <a:r>
              <a:rPr lang="ru-RU" sz="1600" dirty="0"/>
              <a:t>), заслуженный мастер спорта СССР, чемпион Олимпийских игр 1976 года.</a:t>
            </a:r>
          </a:p>
          <a:p>
            <a:r>
              <a:rPr lang="ru-RU" sz="1600" dirty="0">
                <a:hlinkClick r:id="rId4" tooltip="Коблов, Александр Петрович (страница отсутствует)"/>
              </a:rPr>
              <a:t>Коблов, Александр Петрович</a:t>
            </a:r>
            <a:r>
              <a:rPr lang="ru-RU" sz="1600" dirty="0"/>
              <a:t> (род. 1956) — спортсмен (</a:t>
            </a:r>
            <a:r>
              <a:rPr lang="ru-RU" sz="1600" dirty="0">
                <a:hlinkClick r:id="rId5" tooltip="Пауэрлифтинг"/>
              </a:rPr>
              <a:t>пауэрлифтинг</a:t>
            </a:r>
            <a:r>
              <a:rPr lang="ru-RU" sz="1600" dirty="0"/>
              <a:t>), двукратный чемпион мира.</a:t>
            </a:r>
          </a:p>
          <a:p>
            <a:r>
              <a:rPr lang="ru-RU" sz="1600" dirty="0">
                <a:hlinkClick r:id="rId6" tooltip="Климов, Юрий Михайлович"/>
              </a:rPr>
              <a:t>Климов, Юрий Михайлович</a:t>
            </a:r>
            <a:r>
              <a:rPr lang="ru-RU" sz="1600" dirty="0"/>
              <a:t> (род. 1940) — спортсмен (</a:t>
            </a:r>
            <a:r>
              <a:rPr lang="ru-RU" sz="1600" dirty="0">
                <a:hlinkClick r:id="rId7" tooltip="Гандбол"/>
              </a:rPr>
              <a:t>гандбол</a:t>
            </a:r>
            <a:r>
              <a:rPr lang="ru-RU" sz="1600" dirty="0"/>
              <a:t>), заслуженный мастер спорта СССР, чемпион Олимпийских игр 1976 года.</a:t>
            </a:r>
          </a:p>
          <a:p>
            <a:r>
              <a:rPr lang="ru-RU" sz="1600" dirty="0">
                <a:hlinkClick r:id="rId8" tooltip="Державин, Андрей Владимирович"/>
              </a:rPr>
              <a:t>Державин, Андрей Владимирович</a:t>
            </a:r>
            <a:r>
              <a:rPr lang="ru-RU" sz="1600" dirty="0"/>
              <a:t> (род. 1963) — музыкант, </a:t>
            </a:r>
            <a:r>
              <a:rPr lang="ru-RU" sz="1600" dirty="0">
                <a:hlinkClick r:id="rId9" tooltip="Композитор"/>
              </a:rPr>
              <a:t>композитор</a:t>
            </a:r>
            <a:r>
              <a:rPr lang="ru-RU" sz="1600" dirty="0"/>
              <a:t>.</a:t>
            </a:r>
          </a:p>
          <a:p>
            <a:r>
              <a:rPr lang="ru-RU" sz="1600" dirty="0">
                <a:hlinkClick r:id="rId10" tooltip="Апрельский, Сергей Александрович"/>
              </a:rPr>
              <a:t>Апрельский, Сергей Александрович</a:t>
            </a:r>
            <a:r>
              <a:rPr lang="ru-RU" sz="1600" dirty="0"/>
              <a:t> (род. 1967, настоящая фамилия </a:t>
            </a:r>
            <a:r>
              <a:rPr lang="ru-RU" sz="1600" dirty="0" err="1"/>
              <a:t>Гондюхин</a:t>
            </a:r>
            <a:r>
              <a:rPr lang="ru-RU" sz="1600" dirty="0"/>
              <a:t>) — киноактёр.</a:t>
            </a:r>
          </a:p>
          <a:p>
            <a:r>
              <a:rPr lang="ru-RU" sz="1600" dirty="0">
                <a:hlinkClick r:id="rId11" tooltip="Захаров, Эдуард Фёдорович"/>
              </a:rPr>
              <a:t>Захаров, Эдуард Фёдорович</a:t>
            </a:r>
            <a:r>
              <a:rPr lang="ru-RU" sz="1600" dirty="0"/>
              <a:t> (1975—1997) — спортсмен (</a:t>
            </a:r>
            <a:r>
              <a:rPr lang="ru-RU" sz="1600" dirty="0">
                <a:hlinkClick r:id="rId12" tooltip="Бокс"/>
              </a:rPr>
              <a:t>бокс</a:t>
            </a:r>
            <a:r>
              <a:rPr lang="ru-RU" sz="1600" dirty="0"/>
              <a:t>), мастер спорта международного класса.</a:t>
            </a:r>
          </a:p>
          <a:p>
            <a:r>
              <a:rPr lang="ru-RU" sz="1600" dirty="0">
                <a:hlinkClick r:id="rId13" tooltip="Фонда, Ольга"/>
              </a:rPr>
              <a:t>Ольга Фонда</a:t>
            </a:r>
            <a:r>
              <a:rPr lang="ru-RU" sz="1600" dirty="0"/>
              <a:t> (род. 1982) — американская </a:t>
            </a:r>
            <a:r>
              <a:rPr lang="ru-RU" sz="1600" dirty="0">
                <a:hlinkClick r:id="rId14" tooltip="Актриса"/>
              </a:rPr>
              <a:t>актриса</a:t>
            </a:r>
            <a:r>
              <a:rPr lang="ru-RU" sz="1600" dirty="0"/>
              <a:t> и </a:t>
            </a:r>
            <a:r>
              <a:rPr lang="ru-RU" sz="1600" dirty="0">
                <a:hlinkClick r:id="rId15" tooltip="Фотомодель"/>
              </a:rPr>
              <a:t>фотомодель</a:t>
            </a:r>
            <a:r>
              <a:rPr lang="ru-RU" sz="1600" dirty="0"/>
              <a:t>.</a:t>
            </a:r>
          </a:p>
          <a:p>
            <a:r>
              <a:rPr lang="ru-RU" sz="1600" dirty="0">
                <a:hlinkClick r:id="rId16" tooltip="Сухоруков, Александр Николаевич"/>
              </a:rPr>
              <a:t>Сухоруков, Александр Николаевич</a:t>
            </a:r>
            <a:r>
              <a:rPr lang="ru-RU" sz="1600" dirty="0"/>
              <a:t> (род. 1988) — спортсмен (</a:t>
            </a:r>
            <a:r>
              <a:rPr lang="ru-RU" sz="1600" dirty="0">
                <a:hlinkClick r:id="rId17" tooltip="Плавание"/>
              </a:rPr>
              <a:t>плавание</a:t>
            </a:r>
            <a:r>
              <a:rPr lang="ru-RU" sz="1600" dirty="0"/>
              <a:t>), заслуженный мастер спорта, серебряный призёр </a:t>
            </a:r>
            <a:r>
              <a:rPr lang="ru-RU" sz="1600" dirty="0">
                <a:hlinkClick r:id="rId18" tooltip="Олимпийские игры в Пекине"/>
              </a:rPr>
              <a:t>Олимпийских игр 2008 года</a:t>
            </a:r>
            <a:r>
              <a:rPr lang="ru-RU" sz="1600" dirty="0"/>
              <a:t>.</a:t>
            </a:r>
          </a:p>
          <a:p>
            <a:r>
              <a:rPr lang="ru-RU" sz="1600" dirty="0" err="1">
                <a:hlinkClick r:id="rId19" tooltip="Порохова, Валерия Михайловна"/>
              </a:rPr>
              <a:t>Порохова</a:t>
            </a:r>
            <a:r>
              <a:rPr lang="ru-RU" sz="1600" dirty="0">
                <a:hlinkClick r:id="rId19" tooltip="Порохова, Валерия Михайловна"/>
              </a:rPr>
              <a:t>, Валерия Михайловна</a:t>
            </a:r>
            <a:r>
              <a:rPr lang="ru-RU" sz="1600" dirty="0"/>
              <a:t> (род. 1940) — </a:t>
            </a:r>
            <a:r>
              <a:rPr lang="ru-RU" sz="1600" dirty="0">
                <a:hlinkClick r:id="rId20" tooltip="Синхронный перевод"/>
              </a:rPr>
              <a:t>переводчик-синхронист</a:t>
            </a:r>
            <a:r>
              <a:rPr lang="ru-RU" sz="1600" dirty="0"/>
              <a:t>, мусульманский общественный деятель.</a:t>
            </a:r>
          </a:p>
          <a:p>
            <a:r>
              <a:rPr lang="ru-RU" sz="1600" dirty="0" err="1">
                <a:hlinkClick r:id="rId21" tooltip="Волженцев, Станислав Валентинович"/>
              </a:rPr>
              <a:t>Волженцев</a:t>
            </a:r>
            <a:r>
              <a:rPr lang="ru-RU" sz="1600" dirty="0">
                <a:hlinkClick r:id="rId21" tooltip="Волженцев, Станислав Валентинович"/>
              </a:rPr>
              <a:t>, Станислав Валентинович</a:t>
            </a:r>
            <a:r>
              <a:rPr lang="ru-RU" sz="1600" dirty="0"/>
              <a:t> (род. 1985) — спортсмен (</a:t>
            </a:r>
            <a:r>
              <a:rPr lang="ru-RU" sz="1600" dirty="0">
                <a:hlinkClick r:id="rId22" tooltip="Лыжные гонки"/>
              </a:rPr>
              <a:t>лыжные гонки</a:t>
            </a:r>
            <a:r>
              <a:rPr lang="ru-RU" sz="1600" dirty="0"/>
              <a:t>), мастер спорта международного класса.</a:t>
            </a:r>
          </a:p>
          <a:p>
            <a:r>
              <a:rPr lang="ru-RU" sz="1600" dirty="0">
                <a:hlinkClick r:id="rId23" tooltip="Алексеев, Александр Иванович (Герой России)"/>
              </a:rPr>
              <a:t>Алексеев, Александр Иванович</a:t>
            </a:r>
            <a:r>
              <a:rPr lang="ru-RU" sz="1600" dirty="0"/>
              <a:t> (1952—1996) — участник </a:t>
            </a:r>
            <a:r>
              <a:rPr lang="ru-RU" sz="1600" dirty="0">
                <a:hlinkClick r:id="rId24" tooltip="Первая чеченская война"/>
              </a:rPr>
              <a:t>Первой чеченской войны</a:t>
            </a:r>
            <a:r>
              <a:rPr lang="ru-RU" sz="1600" dirty="0"/>
              <a:t>, </a:t>
            </a:r>
            <a:r>
              <a:rPr lang="ru-RU" sz="1600" dirty="0">
                <a:hlinkClick r:id="rId25" tooltip="Герой Российской Федерации"/>
              </a:rPr>
              <a:t>Герой Российской Федерации</a:t>
            </a:r>
            <a:r>
              <a:rPr lang="ru-RU" sz="1600" dirty="0"/>
              <a:t>.</a:t>
            </a:r>
          </a:p>
          <a:p>
            <a:r>
              <a:rPr lang="ru-RU" sz="1600" dirty="0" err="1">
                <a:hlinkClick r:id="rId26" tooltip="Скрипников, Илья Николаевич"/>
              </a:rPr>
              <a:t>Скрипников</a:t>
            </a:r>
            <a:r>
              <a:rPr lang="ru-RU" sz="1600" dirty="0">
                <a:hlinkClick r:id="rId26" tooltip="Скрипников, Илья Николаевич"/>
              </a:rPr>
              <a:t>, Илья Николаевич</a:t>
            </a:r>
            <a:r>
              <a:rPr lang="ru-RU" sz="1600" dirty="0"/>
              <a:t> (1962—2000) — участник </a:t>
            </a:r>
            <a:r>
              <a:rPr lang="ru-RU" sz="1600" dirty="0">
                <a:hlinkClick r:id="rId27" tooltip="Афганская война (1979—1989)"/>
              </a:rPr>
              <a:t>Афганской</a:t>
            </a:r>
            <a:r>
              <a:rPr lang="ru-RU" sz="1600" dirty="0"/>
              <a:t> и </a:t>
            </a:r>
            <a:r>
              <a:rPr lang="ru-RU" sz="1600" dirty="0">
                <a:hlinkClick r:id="rId28" tooltip="Вторая чеченская война"/>
              </a:rPr>
              <a:t>Второй чеченской войны</a:t>
            </a:r>
            <a:r>
              <a:rPr lang="ru-RU" sz="1600" dirty="0"/>
              <a:t> и боевых действий в </a:t>
            </a:r>
            <a:r>
              <a:rPr lang="ru-RU" sz="1600" dirty="0">
                <a:hlinkClick r:id="rId29" tooltip="Гражданская война в Таджикистане"/>
              </a:rPr>
              <a:t>Таджикистане</a:t>
            </a:r>
            <a:r>
              <a:rPr lang="ru-RU" sz="1600" dirty="0"/>
              <a:t> и </a:t>
            </a:r>
            <a:r>
              <a:rPr lang="ru-RU" sz="1600" dirty="0">
                <a:hlinkClick r:id="rId30" tooltip="Приднестровский конфликт"/>
              </a:rPr>
              <a:t>Приднестровье</a:t>
            </a:r>
            <a:r>
              <a:rPr lang="ru-RU" sz="1600" dirty="0"/>
              <a:t>, </a:t>
            </a:r>
            <a:r>
              <a:rPr lang="ru-RU" sz="1600" dirty="0">
                <a:hlinkClick r:id="rId25" tooltip="Герой Российской Федерации"/>
              </a:rPr>
              <a:t>Герой Российской Федерации</a:t>
            </a:r>
            <a:r>
              <a:rPr lang="ru-RU" sz="1600" dirty="0"/>
              <a:t>.</a:t>
            </a:r>
          </a:p>
          <a:p>
            <a:r>
              <a:rPr lang="ru-RU" sz="1600" dirty="0">
                <a:hlinkClick r:id="rId31" tooltip="Моторола (командир повстанцев)"/>
              </a:rPr>
              <a:t>Павлов, Арсений Сергеевич</a:t>
            </a:r>
            <a:r>
              <a:rPr lang="ru-RU" sz="1600" dirty="0"/>
              <a:t> (род. 1983) — активный участник </a:t>
            </a:r>
            <a:r>
              <a:rPr lang="ru-RU" sz="1600" dirty="0">
                <a:hlinkClick r:id="rId32" tooltip="Вооружённый конфликт на востоке Украины"/>
              </a:rPr>
              <a:t>вооружённого конфликта на востоке Украины</a:t>
            </a:r>
            <a:r>
              <a:rPr lang="ru-RU" sz="1600" dirty="0"/>
              <a:t>, командир противотанкового </a:t>
            </a:r>
            <a:r>
              <a:rPr lang="ru-RU" sz="1600" dirty="0" err="1"/>
              <a:t>спецподразделения</a:t>
            </a:r>
            <a:r>
              <a:rPr lang="ru-RU" sz="1600" dirty="0" err="1">
                <a:hlinkClick r:id="rId33" tooltip="Донецкая Народная Республика"/>
              </a:rPr>
              <a:t>Донецкой</a:t>
            </a:r>
            <a:r>
              <a:rPr lang="ru-RU" sz="1600" dirty="0">
                <a:hlinkClick r:id="rId33" tooltip="Донецкая Народная Республика"/>
              </a:rPr>
              <a:t> Народной Республики</a:t>
            </a:r>
            <a:r>
              <a:rPr lang="ru-RU" sz="16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Жившие в Ухте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8964488" cy="5949280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>
                <a:hlinkClick r:id="rId2" tooltip="Абрамович, Роман Аркадьевич"/>
              </a:rPr>
              <a:t>Абрамович, Роман Аркадьевич</a:t>
            </a:r>
            <a:r>
              <a:rPr lang="ru-RU" sz="5600" dirty="0"/>
              <a:t> — крупнейший российский </a:t>
            </a:r>
            <a:r>
              <a:rPr lang="ru-RU" sz="5600" dirty="0">
                <a:hlinkClick r:id="rId3" tooltip="Предприниматель"/>
              </a:rPr>
              <a:t>предприниматель</a:t>
            </a:r>
            <a:r>
              <a:rPr lang="ru-RU" sz="5600" dirty="0"/>
              <a:t>. Жил в Ухте с 1970 по 1974 год.</a:t>
            </a:r>
          </a:p>
          <a:p>
            <a:r>
              <a:rPr lang="ru-RU" sz="5600" dirty="0" err="1">
                <a:hlinkClick r:id="rId4" tooltip="Бруни, Николай Александрович (лётчик)"/>
              </a:rPr>
              <a:t>Бруни</a:t>
            </a:r>
            <a:r>
              <a:rPr lang="ru-RU" sz="5600" dirty="0">
                <a:hlinkClick r:id="rId4" tooltip="Бруни, Николай Александрович (лётчик)"/>
              </a:rPr>
              <a:t>, Николай Александрович (лётчик)</a:t>
            </a:r>
            <a:r>
              <a:rPr lang="ru-RU" sz="5600" dirty="0"/>
              <a:t> (1891—1938) — </a:t>
            </a:r>
            <a:r>
              <a:rPr lang="ru-RU" sz="5600" dirty="0">
                <a:hlinkClick r:id="rId5" tooltip="Учёный"/>
              </a:rPr>
              <a:t>учёный</a:t>
            </a:r>
            <a:r>
              <a:rPr lang="ru-RU" sz="5600" dirty="0"/>
              <a:t>, музыкант и футболист, поэт и прозаик, лётчик, </a:t>
            </a:r>
            <a:r>
              <a:rPr lang="ru-RU" sz="5600" dirty="0">
                <a:hlinkClick r:id="rId6" tooltip="Изобретатель"/>
              </a:rPr>
              <a:t>изобретатель</a:t>
            </a:r>
            <a:r>
              <a:rPr lang="ru-RU" sz="5600" dirty="0"/>
              <a:t> и </a:t>
            </a:r>
            <a:r>
              <a:rPr lang="ru-RU" sz="5600" dirty="0">
                <a:hlinkClick r:id="rId7" tooltip="Художник"/>
              </a:rPr>
              <a:t>художник</a:t>
            </a:r>
            <a:r>
              <a:rPr lang="ru-RU" sz="5600" dirty="0"/>
              <a:t>, автор памятника А. С. Пушкину к 100-летию смерти поэта (памятник восстановлен в бронзе и установлен к 200-летию со дня рождения А. С. Пушкина), священник и </a:t>
            </a:r>
            <a:r>
              <a:rPr lang="ru-RU" sz="5600" dirty="0" err="1"/>
              <a:t>авиаконструктор,</a:t>
            </a:r>
            <a:r>
              <a:rPr lang="ru-RU" sz="5600" dirty="0" err="1">
                <a:hlinkClick r:id="rId8" tooltip="Георгиевский крест"/>
              </a:rPr>
              <a:t>Георгиевский</a:t>
            </a:r>
            <a:r>
              <a:rPr lang="ru-RU" sz="5600" dirty="0">
                <a:hlinkClick r:id="rId8" tooltip="Георгиевский крест"/>
              </a:rPr>
              <a:t> кавалер</a:t>
            </a:r>
            <a:r>
              <a:rPr lang="ru-RU" sz="5600" dirty="0"/>
              <a:t>. Жил (в </a:t>
            </a:r>
            <a:r>
              <a:rPr lang="ru-RU" sz="5600" dirty="0">
                <a:hlinkClick r:id="rId9" tooltip="Лишение свободы"/>
              </a:rPr>
              <a:t>заключении</a:t>
            </a:r>
            <a:r>
              <a:rPr lang="ru-RU" sz="5600" dirty="0"/>
              <a:t>) в Ухте с 1935 по 1938 год (</a:t>
            </a:r>
            <a:r>
              <a:rPr lang="ru-RU" sz="5600" dirty="0">
                <a:hlinkClick r:id="rId10" tooltip="Расстрел"/>
              </a:rPr>
              <a:t>расстрелян</a:t>
            </a:r>
            <a:r>
              <a:rPr lang="ru-RU" sz="5600" dirty="0"/>
              <a:t> на </a:t>
            </a:r>
            <a:r>
              <a:rPr lang="ru-RU" sz="5600" dirty="0" err="1">
                <a:hlinkClick r:id="rId11" tooltip="Ухтарка (река)"/>
              </a:rPr>
              <a:t>Ухтарке</a:t>
            </a:r>
            <a:r>
              <a:rPr lang="ru-RU" sz="5600" dirty="0"/>
              <a:t>).</a:t>
            </a:r>
          </a:p>
          <a:p>
            <a:r>
              <a:rPr lang="ru-RU" sz="5600" dirty="0" err="1">
                <a:hlinkClick r:id="rId12" tooltip="Будзуляк, Богдан Владимирович (страница отсутствует)"/>
              </a:rPr>
              <a:t>Будзуляк</a:t>
            </a:r>
            <a:r>
              <a:rPr lang="ru-RU" sz="5600" dirty="0">
                <a:hlinkClick r:id="rId12" tooltip="Будзуляк, Богдан Владимирович (страница отсутствует)"/>
              </a:rPr>
              <a:t>, Богдан Владимирович</a:t>
            </a:r>
            <a:r>
              <a:rPr lang="ru-RU" sz="5600" dirty="0"/>
              <a:t> — профессор, доктор технических наук, действительный член (академик) Академии горных наук, Академии технологических наук, Российской инженерной академии. С 1991 по 2008 год — член Правления ОАО «</a:t>
            </a:r>
            <a:r>
              <a:rPr lang="ru-RU" sz="5600" dirty="0">
                <a:hlinkClick r:id="rId13" tooltip="Газпром"/>
              </a:rPr>
              <a:t>Газпром</a:t>
            </a:r>
            <a:r>
              <a:rPr lang="ru-RU" sz="5600" dirty="0"/>
              <a:t>», с 1997 по 2008 год — начальник Департамента ОАО «Газпром» по транспортировке, подземному хранению и использованию газа. Жил в Ухте с 1970 по 1991.</a:t>
            </a:r>
          </a:p>
          <a:p>
            <a:r>
              <a:rPr lang="ru-RU" sz="5600" dirty="0"/>
              <a:t>Васильев Роман Александрович (1899—1988) — садовод, краевед. Одессит, был репрессирован в 1938 году, в Ухте осел после </a:t>
            </a:r>
            <a:r>
              <a:rPr lang="ru-RU" sz="5600" dirty="0" err="1"/>
              <a:t>Ухтпечлага</a:t>
            </a:r>
            <a:r>
              <a:rPr lang="ru-RU" sz="5600" dirty="0"/>
              <a:t>. Одним из первых горожан разбил в 1950-х годах века настоящий сад (ул. Гоголя, 5а). В климате, далёком от идеального, Васильев выращивал в открытом грунте клубнику, малину, смородину, иргу, множество цветов. В парнике вызревали помидоры и огурцы. Много лет вёл частные метеорологические наблюдения за климатом в Ухте, а также </a:t>
            </a:r>
            <a:r>
              <a:rPr lang="ru-RU" sz="5600" dirty="0" err="1"/>
              <a:t>фотолетопись</a:t>
            </a:r>
            <a:r>
              <a:rPr lang="ru-RU" sz="5600" dirty="0"/>
              <a:t> города. Часть </a:t>
            </a:r>
            <a:r>
              <a:rPr lang="ru-RU" sz="5600" dirty="0" err="1"/>
              <a:t>фотоархива</a:t>
            </a:r>
            <a:r>
              <a:rPr lang="ru-RU" sz="5600" dirty="0"/>
              <a:t> Васильева передана в 1980-х годах в городской музей Ухты.</a:t>
            </a:r>
          </a:p>
          <a:p>
            <a:r>
              <a:rPr lang="ru-RU" sz="5600" dirty="0">
                <a:hlinkClick r:id="rId14" tooltip="Демидов, Георгий Георгиевич"/>
              </a:rPr>
              <a:t>Демидов, Георгий Георгиевич</a:t>
            </a:r>
            <a:r>
              <a:rPr lang="ru-RU" sz="5600" dirty="0"/>
              <a:t> (1908—1987) — учёный-физик, изобретатель, </a:t>
            </a:r>
            <a:r>
              <a:rPr lang="ru-RU" sz="5600" dirty="0">
                <a:hlinkClick r:id="rId15" tooltip="Писатель"/>
              </a:rPr>
              <a:t>писатель</a:t>
            </a:r>
            <a:r>
              <a:rPr lang="ru-RU" sz="5600" baseline="30000" dirty="0">
                <a:hlinkClick r:id="rId16"/>
              </a:rPr>
              <a:t>[21]</a:t>
            </a:r>
            <a:r>
              <a:rPr lang="ru-RU" sz="5600" dirty="0"/>
              <a:t>, </a:t>
            </a:r>
            <a:r>
              <a:rPr lang="ru-RU" sz="5600" dirty="0">
                <a:hlinkClick r:id="rId17" tooltip="Прототип персонажа"/>
              </a:rPr>
              <a:t>прототип</a:t>
            </a:r>
            <a:r>
              <a:rPr lang="ru-RU" sz="5600" dirty="0"/>
              <a:t> героя </a:t>
            </a:r>
            <a:r>
              <a:rPr lang="ru-RU" sz="5600" dirty="0">
                <a:hlinkClick r:id="rId18" tooltip="Рассказ"/>
              </a:rPr>
              <a:t>рассказа</a:t>
            </a:r>
            <a:r>
              <a:rPr lang="ru-RU" sz="5600" dirty="0"/>
              <a:t> </a:t>
            </a:r>
            <a:r>
              <a:rPr lang="ru-RU" sz="5600" dirty="0" err="1">
                <a:hlinkClick r:id="rId19" tooltip="Шаламов, Варлам Тихонович"/>
              </a:rPr>
              <a:t>Варлама</a:t>
            </a:r>
            <a:r>
              <a:rPr lang="ru-RU" sz="5600" dirty="0">
                <a:hlinkClick r:id="rId19" tooltip="Шаламов, Варлам Тихонович"/>
              </a:rPr>
              <a:t> Шаламова</a:t>
            </a:r>
            <a:r>
              <a:rPr lang="ru-RU" sz="5600" dirty="0"/>
              <a:t> «Житие инженера </a:t>
            </a:r>
            <a:r>
              <a:rPr lang="ru-RU" sz="5600" dirty="0" err="1"/>
              <a:t>Кипреева</a:t>
            </a:r>
            <a:r>
              <a:rPr lang="ru-RU" sz="5600" dirty="0"/>
              <a:t>»</a:t>
            </a:r>
            <a:r>
              <a:rPr lang="ru-RU" sz="5600" baseline="30000" dirty="0">
                <a:hlinkClick r:id="rId16"/>
              </a:rPr>
              <a:t>[22]</a:t>
            </a:r>
            <a:r>
              <a:rPr lang="ru-RU" sz="5600" dirty="0"/>
              <a:t>. Жил в Ухте после возвращения из колымских лагерей с 1954 по 1972 год, работал на </a:t>
            </a:r>
            <a:r>
              <a:rPr lang="ru-RU" sz="5600" dirty="0" err="1">
                <a:hlinkClick r:id="rId20" tooltip="Ухтинский механический завод"/>
              </a:rPr>
              <a:t>Ухтинском</a:t>
            </a:r>
            <a:r>
              <a:rPr lang="ru-RU" sz="5600" dirty="0">
                <a:hlinkClick r:id="rId20" tooltip="Ухтинский механический завод"/>
              </a:rPr>
              <a:t> механическом заводе</a:t>
            </a:r>
            <a:r>
              <a:rPr lang="ru-RU" sz="5600" dirty="0"/>
              <a:t> сначала мастером цеха, затем — ведущим конструктором, инженером.</a:t>
            </a:r>
          </a:p>
          <a:p>
            <a:r>
              <a:rPr lang="ru-RU" sz="5600" dirty="0" err="1">
                <a:hlinkClick r:id="rId21" tooltip="Названов, Михаил Михайлович"/>
              </a:rPr>
              <a:t>Названов</a:t>
            </a:r>
            <a:r>
              <a:rPr lang="ru-RU" sz="5600" dirty="0">
                <a:hlinkClick r:id="rId21" tooltip="Названов, Михаил Михайлович"/>
              </a:rPr>
              <a:t>, Михаил Михайлович</a:t>
            </a:r>
            <a:r>
              <a:rPr lang="ru-RU" sz="5600" dirty="0"/>
              <a:t> — актёр театра и кино, заслуженный артист РСФСР. Жил (в заключении) в Ухте с 1935 по 1940 (?) год, работал в лагерном театре</a:t>
            </a:r>
          </a:p>
          <a:p>
            <a:r>
              <a:rPr lang="ru-RU" sz="5600" dirty="0">
                <a:hlinkClick r:id="rId22" tooltip="Россель, Эдуард Эргартович"/>
              </a:rPr>
              <a:t>Россель, Эдуард </a:t>
            </a:r>
            <a:r>
              <a:rPr lang="ru-RU" sz="5600" dirty="0" err="1">
                <a:hlinkClick r:id="rId22" tooltip="Россель, Эдуард Эргартович"/>
              </a:rPr>
              <a:t>Эргартович</a:t>
            </a:r>
            <a:r>
              <a:rPr lang="ru-RU" sz="5600" dirty="0"/>
              <a:t> — экс-</a:t>
            </a:r>
            <a:r>
              <a:rPr lang="ru-RU" sz="5600" dirty="0">
                <a:hlinkClick r:id="rId23" tooltip="Губернатор"/>
              </a:rPr>
              <a:t>губернатор</a:t>
            </a:r>
            <a:r>
              <a:rPr lang="ru-RU" sz="5600" dirty="0"/>
              <a:t> </a:t>
            </a:r>
            <a:r>
              <a:rPr lang="ru-RU" sz="5600" dirty="0">
                <a:hlinkClick r:id="rId24" tooltip="Свердловская область"/>
              </a:rPr>
              <a:t>Свердловской области</a:t>
            </a:r>
            <a:r>
              <a:rPr lang="ru-RU" sz="5600" dirty="0"/>
              <a:t>, лидер общественно-политического движения «</a:t>
            </a:r>
            <a:r>
              <a:rPr lang="ru-RU" sz="5600" dirty="0">
                <a:hlinkClick r:id="rId25" tooltip="Преображение Урала"/>
              </a:rPr>
              <a:t>Преображение Урала</a:t>
            </a:r>
            <a:r>
              <a:rPr lang="ru-RU" sz="5600" dirty="0"/>
              <a:t>», </a:t>
            </a:r>
            <a:r>
              <a:rPr lang="ru-RU" sz="5600" dirty="0">
                <a:hlinkClick r:id="rId26" tooltip="Учёное звание"/>
              </a:rPr>
              <a:t>доктор</a:t>
            </a:r>
            <a:r>
              <a:rPr lang="ru-RU" sz="5600" dirty="0"/>
              <a:t> экономических наук. Жил в Ухте с 1947 по 1957 год.</a:t>
            </a:r>
          </a:p>
          <a:p>
            <a:r>
              <a:rPr lang="ru-RU" sz="5600" dirty="0">
                <a:hlinkClick r:id="rId27" tooltip="Спиридонов, Юрий Алексеевич"/>
              </a:rPr>
              <a:t>Спиридонов, Юрий Алексеевич</a:t>
            </a:r>
            <a:r>
              <a:rPr lang="ru-RU" sz="5600" dirty="0"/>
              <a:t> — государственный и общественный деятель, </a:t>
            </a:r>
            <a:r>
              <a:rPr lang="ru-RU" sz="5600" u="sng" dirty="0">
                <a:hlinkClick r:id="rId28" tooltip="Съезд народных депутатов СССР"/>
              </a:rPr>
              <a:t>народный депутат СССР</a:t>
            </a:r>
            <a:r>
              <a:rPr lang="ru-RU" sz="5600" dirty="0"/>
              <a:t>, </a:t>
            </a:r>
            <a:r>
              <a:rPr lang="ru-RU" sz="5600" dirty="0">
                <a:hlinkClick r:id="rId29" tooltip="Глава Республики Коми"/>
              </a:rPr>
              <a:t>Глава Республики Коми</a:t>
            </a:r>
            <a:r>
              <a:rPr lang="ru-RU" sz="5600" dirty="0"/>
              <a:t> с 1994 по 2002 год, член </a:t>
            </a:r>
            <a:r>
              <a:rPr lang="ru-RU" sz="5600" dirty="0">
                <a:hlinkClick r:id="rId30" tooltip="Совет Федерации"/>
              </a:rPr>
              <a:t>Совета Федерации</a:t>
            </a:r>
            <a:r>
              <a:rPr lang="ru-RU" sz="5600" dirty="0"/>
              <a:t> с 1996 по 2000 год, </a:t>
            </a:r>
            <a:r>
              <a:rPr lang="ru-RU" sz="5600" dirty="0">
                <a:hlinkClick r:id="rId31" tooltip="Депутат"/>
              </a:rPr>
              <a:t>депутат</a:t>
            </a:r>
            <a:r>
              <a:rPr lang="ru-RU" sz="5600" dirty="0"/>
              <a:t> </a:t>
            </a:r>
            <a:r>
              <a:rPr lang="ru-RU" sz="5600" dirty="0">
                <a:hlinkClick r:id="rId32" tooltip="Госдума"/>
              </a:rPr>
              <a:t>Государственной думы</a:t>
            </a:r>
            <a:r>
              <a:rPr lang="ru-RU" sz="5600" dirty="0"/>
              <a:t> с 2003 по 2007 год. Доктор экономических наук, </a:t>
            </a:r>
            <a:r>
              <a:rPr lang="ru-RU" sz="5600" dirty="0">
                <a:hlinkClick r:id="rId26" tooltip="Учёное звание"/>
              </a:rPr>
              <a:t>кандидат</a:t>
            </a:r>
            <a:r>
              <a:rPr lang="ru-RU" sz="5600" dirty="0"/>
              <a:t> технических наук, </a:t>
            </a:r>
            <a:r>
              <a:rPr lang="ru-RU" sz="5600" dirty="0">
                <a:hlinkClick r:id="rId33" tooltip="Академик"/>
              </a:rPr>
              <a:t>академик</a:t>
            </a:r>
            <a:r>
              <a:rPr lang="ru-RU" sz="5600" dirty="0"/>
              <a:t> </a:t>
            </a:r>
            <a:r>
              <a:rPr lang="ru-RU" sz="5600" dirty="0">
                <a:hlinkClick r:id="rId34" tooltip="Российская академия естественных наук"/>
              </a:rPr>
              <a:t>Российской Академии естественных наук</a:t>
            </a:r>
            <a:r>
              <a:rPr lang="ru-RU" sz="5600" dirty="0"/>
              <a:t>. Жил в Ухте с 1964 по 1981 год.</a:t>
            </a:r>
          </a:p>
          <a:p>
            <a:r>
              <a:rPr lang="ru-RU" sz="5600" dirty="0">
                <a:hlinkClick r:id="rId35" tooltip="Ханжин, Михаил Васильевич"/>
              </a:rPr>
              <a:t>Ханжин, Михаил Васильевич</a:t>
            </a:r>
            <a:r>
              <a:rPr lang="ru-RU" sz="5600" dirty="0"/>
              <a:t> — генерал от артиллерии, один из руководителей </a:t>
            </a:r>
            <a:r>
              <a:rPr lang="ru-RU" sz="5600" dirty="0">
                <a:hlinkClick r:id="rId36" tooltip="Белое движение"/>
              </a:rPr>
              <a:t>Белого движения</a:t>
            </a:r>
            <a:r>
              <a:rPr lang="ru-RU" sz="5600" dirty="0"/>
              <a:t> в Сибири. Жил (в заключении) в Ухте</a:t>
            </a:r>
            <a:r>
              <a:rPr lang="ru-RU" sz="5600" baseline="30000" dirty="0">
                <a:hlinkClick r:id="rId16"/>
              </a:rPr>
              <a:t>[23]</a:t>
            </a:r>
            <a:r>
              <a:rPr lang="ru-RU" sz="5600" dirty="0"/>
              <a:t>.</a:t>
            </a:r>
          </a:p>
          <a:p>
            <a:r>
              <a:rPr lang="ru-RU" sz="5600" dirty="0" err="1">
                <a:hlinkClick r:id="rId37" tooltip="Рекемчук, Александр Евсеевич"/>
              </a:rPr>
              <a:t>Рекемчук</a:t>
            </a:r>
            <a:r>
              <a:rPr lang="ru-RU" sz="5600" dirty="0">
                <a:hlinkClick r:id="rId37" tooltip="Рекемчук, Александр Евсеевич"/>
              </a:rPr>
              <a:t>, Александр Евсеевич</a:t>
            </a:r>
            <a:r>
              <a:rPr lang="ru-RU" sz="5600" dirty="0"/>
              <a:t> — писатель, сценарист. Жил и работал в Ухте с 1954 по 1963 год.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198</Words>
  <Application>Microsoft Office PowerPoint</Application>
  <PresentationFormat>Экран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Мой город  Ухта.</vt:lpstr>
      <vt:lpstr>В России первое письменное упоминание о получении нефти появилось в XVI веке. Путешественники описывали, как племена, жившие у берегов реки Ухта на севереТимано-Печорского района, собирали нефть с поверхности реки и использовали её в медицинских целях и в качестве масел и смазок. Нефть, собранная с реки Ухта, впервые была доставлена в Москву в 1597 году.</vt:lpstr>
      <vt:lpstr> </vt:lpstr>
      <vt:lpstr>Слайд 4</vt:lpstr>
      <vt:lpstr>Слайд 5</vt:lpstr>
      <vt:lpstr>Слайд 6</vt:lpstr>
      <vt:lpstr>Слайд 7</vt:lpstr>
      <vt:lpstr>Слайд 8</vt:lpstr>
      <vt:lpstr>Жившие в Ухте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город  Ухта.</dc:title>
  <dc:creator>Владелец</dc:creator>
  <cp:lastModifiedBy>Владелец</cp:lastModifiedBy>
  <cp:revision>5</cp:revision>
  <dcterms:created xsi:type="dcterms:W3CDTF">2015-02-03T15:55:21Z</dcterms:created>
  <dcterms:modified xsi:type="dcterms:W3CDTF">2015-02-03T16:41:23Z</dcterms:modified>
</cp:coreProperties>
</file>