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57" r:id="rId5"/>
    <p:sldId id="269" r:id="rId6"/>
    <p:sldId id="270" r:id="rId7"/>
    <p:sldId id="265" r:id="rId8"/>
    <p:sldId id="268" r:id="rId9"/>
    <p:sldId id="264" r:id="rId10"/>
    <p:sldId id="266" r:id="rId11"/>
    <p:sldId id="267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1208-4304-4D59-AB14-E9EE58E4474F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7BE535-82B5-45F7-AF17-2379529B1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1208-4304-4D59-AB14-E9EE58E4474F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E535-82B5-45F7-AF17-2379529B1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1208-4304-4D59-AB14-E9EE58E4474F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E535-82B5-45F7-AF17-2379529B1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AE1208-4304-4D59-AB14-E9EE58E4474F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47BE535-82B5-45F7-AF17-2379529B1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1208-4304-4D59-AB14-E9EE58E4474F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E535-82B5-45F7-AF17-2379529B1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1208-4304-4D59-AB14-E9EE58E4474F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E535-82B5-45F7-AF17-2379529B1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E535-82B5-45F7-AF17-2379529B1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1208-4304-4D59-AB14-E9EE58E4474F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1208-4304-4D59-AB14-E9EE58E4474F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E535-82B5-45F7-AF17-2379529B1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1208-4304-4D59-AB14-E9EE58E4474F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E535-82B5-45F7-AF17-2379529B1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AE1208-4304-4D59-AB14-E9EE58E4474F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7BE535-82B5-45F7-AF17-2379529B1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E1208-4304-4D59-AB14-E9EE58E4474F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7BE535-82B5-45F7-AF17-2379529B1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7AE1208-4304-4D59-AB14-E9EE58E4474F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47BE535-82B5-45F7-AF17-2379529B1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88224" y="4509120"/>
            <a:ext cx="2347352" cy="2117880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 </a:t>
            </a:r>
          </a:p>
          <a:p>
            <a:r>
              <a:rPr lang="ru-RU" sz="1800" dirty="0" smtClean="0"/>
              <a:t>Работу выполнила</a:t>
            </a:r>
          </a:p>
          <a:p>
            <a:r>
              <a:rPr lang="ru-RU" sz="1800" dirty="0" smtClean="0"/>
              <a:t>Соловьева </a:t>
            </a:r>
            <a:r>
              <a:rPr lang="ru-RU" sz="1800" dirty="0" smtClean="0"/>
              <a:t>О.</a:t>
            </a:r>
            <a:endParaRPr lang="ru-RU" sz="1800" dirty="0" smtClean="0"/>
          </a:p>
          <a:p>
            <a:r>
              <a:rPr lang="ru-RU" sz="1800" dirty="0" smtClean="0"/>
              <a:t>Ученица 8 класса</a:t>
            </a:r>
          </a:p>
          <a:p>
            <a:r>
              <a:rPr lang="ru-RU" sz="1800" dirty="0" smtClean="0"/>
              <a:t>Руководитель</a:t>
            </a:r>
          </a:p>
          <a:p>
            <a:r>
              <a:rPr lang="ru-RU" sz="1800" dirty="0" err="1" smtClean="0"/>
              <a:t>Карюк</a:t>
            </a:r>
            <a:r>
              <a:rPr lang="ru-RU" sz="1800" dirty="0" smtClean="0"/>
              <a:t> И.В.</a:t>
            </a:r>
          </a:p>
          <a:p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340768"/>
            <a:ext cx="7406640" cy="1472184"/>
          </a:xfrm>
        </p:spPr>
        <p:txBody>
          <a:bodyPr numCol="1">
            <a:normAutofit fontScale="90000"/>
          </a:bodyPr>
          <a:lstStyle/>
          <a:p>
            <a:pPr algn="ctr"/>
            <a:r>
              <a:rPr lang="ru-RU" dirty="0" smtClean="0"/>
              <a:t>Пейзажи </a:t>
            </a:r>
            <a:r>
              <a:rPr lang="ru-RU" dirty="0" err="1" smtClean="0"/>
              <a:t>А.М.Каманина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«Родные просторы»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КАМАНИН\Город горький в феврале лучшее качеств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2656"/>
            <a:ext cx="7056784" cy="54529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347864" y="5877272"/>
            <a:ext cx="2707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Город Горький в Феврале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МАНИН\Первый снежо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6632"/>
            <a:ext cx="7200800" cy="59282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95936" y="6237312"/>
            <a:ext cx="1737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Первый снежок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84784"/>
            <a:ext cx="8290168" cy="4800600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А. М. </a:t>
            </a:r>
            <a:r>
              <a:rPr lang="ru-RU" dirty="0" err="1" smtClean="0"/>
              <a:t>Каманин</a:t>
            </a:r>
            <a:r>
              <a:rPr lang="ru-RU" dirty="0" smtClean="0"/>
              <a:t> ушёл из жизни, когда ему было 84 года. В строю художников он оставался почти до конца жизни. </a:t>
            </a:r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1dwq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88640"/>
            <a:ext cx="345638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Спасибо за внимание.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844824"/>
            <a:ext cx="7498080" cy="4403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Родился 14 марта 1905 года в селе </a:t>
            </a:r>
            <a:r>
              <a:rPr lang="ru-RU" dirty="0" err="1" smtClean="0"/>
              <a:t>Василево-Слобода</a:t>
            </a:r>
            <a:r>
              <a:rPr lang="ru-RU" dirty="0" smtClean="0"/>
              <a:t> Нижегородской губернии (ныне город Чкаловск Нижегородской области).</a:t>
            </a:r>
          </a:p>
          <a:p>
            <a:pPr>
              <a:buNone/>
            </a:pPr>
            <a:r>
              <a:rPr lang="ru-RU" dirty="0" smtClean="0"/>
              <a:t>В 1927 году переехал в Сормово. Работал художником - оформителем в клубе металлистов завода Красное Сормово, занимался в художественной студии под руководством Н.И. Фадеева. В 1934 году переехал в Горький. Член Союза художников СССР с 1936 года.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5091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Биография Александра Михайловича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Каманина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(1905-1989)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 1935 года - постоянный участник областных выставок. Экспонент зональных ("Большая Волга", 1964, 1967, 1970, 1974, 1980, 1985;) республиканских (Москва, 1949, 1954, 1960, 1965, 1967, 1970, 1975, 1980;), всесоюзных (Москва, 1950, 1952, 1957, 1967, 1980) художественных выставок.</a:t>
            </a:r>
            <a:br>
              <a:rPr lang="ru-RU" dirty="0" smtClean="0"/>
            </a:br>
            <a:r>
              <a:rPr lang="ru-RU" dirty="0" smtClean="0"/>
              <a:t>Персональные выставки (Москва, Горький 1955; Калинин, Кострома 1959, Москва 1960, Москва, Калинин, Ярославль 1965, Горький, Москва, Ярославль 1970, Горький 1980, 1985, Н.Новгород, 1993, 1995).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Выставки </a:t>
            </a:r>
            <a:r>
              <a:rPr lang="ru-RU" dirty="0" err="1" smtClean="0"/>
              <a:t>А.М.Каманина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u="sng" dirty="0" smtClean="0"/>
              <a:t>Цель работы</a:t>
            </a:r>
            <a:r>
              <a:rPr lang="ru-RU" dirty="0" smtClean="0"/>
              <a:t>: Создать альбом с картинами </a:t>
            </a:r>
            <a:r>
              <a:rPr lang="ru-RU" dirty="0" err="1" smtClean="0"/>
              <a:t>А.М.Каманина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Задачи:</a:t>
            </a:r>
          </a:p>
          <a:p>
            <a:pPr>
              <a:buNone/>
            </a:pPr>
            <a:r>
              <a:rPr lang="ru-RU" dirty="0" smtClean="0"/>
              <a:t> 1.Изучить биографию художника.</a:t>
            </a:r>
          </a:p>
          <a:p>
            <a:pPr>
              <a:buNone/>
            </a:pPr>
            <a:r>
              <a:rPr lang="ru-RU" dirty="0" smtClean="0"/>
              <a:t>2.Познакомиться с картинами </a:t>
            </a:r>
            <a:r>
              <a:rPr lang="ru-RU" dirty="0" err="1" smtClean="0"/>
              <a:t>Каманина</a:t>
            </a:r>
            <a:r>
              <a:rPr lang="ru-RU" dirty="0" smtClean="0"/>
              <a:t> А.М.</a:t>
            </a:r>
          </a:p>
          <a:p>
            <a:pPr>
              <a:buNone/>
            </a:pPr>
            <a:r>
              <a:rPr lang="ru-RU" dirty="0" smtClean="0"/>
              <a:t>3. Найти изображения картин.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/>
              <a:t>Расцвет творчества </a:t>
            </a:r>
            <a:r>
              <a:rPr lang="ru-RU" sz="3200" dirty="0" err="1" smtClean="0"/>
              <a:t>Каманина</a:t>
            </a:r>
            <a:r>
              <a:rPr lang="ru-RU" sz="3200" dirty="0" smtClean="0"/>
              <a:t> пришелся на середину – вторую половину ХХ века, время послевоенного возрождения страны, время активного социалистического строительства, индустриализации, роста городов. В городе Горьком он создал много работ, преимущественно индустриальных пейзажей.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КАМАНИН\строительство горьковской ГЭ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3791" y="908720"/>
            <a:ext cx="8230209" cy="44176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915816" y="5517232"/>
            <a:ext cx="3877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 строительстве Горьковской ГЭС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/>
              <a:t>Его лирические пейзажи, тонко передающие состояния зимней природы знатоки и ценители живописи считают эталоном живописного мастерства. «</a:t>
            </a:r>
            <a:r>
              <a:rPr lang="ru-RU" sz="2800" dirty="0" err="1" smtClean="0"/>
              <a:t>Каманинские</a:t>
            </a:r>
            <a:r>
              <a:rPr lang="ru-RU" sz="2800" dirty="0" smtClean="0"/>
              <a:t> </a:t>
            </a:r>
            <a:r>
              <a:rPr lang="ru-RU" sz="2800" dirty="0" err="1" smtClean="0"/>
              <a:t>зимки</a:t>
            </a:r>
            <a:r>
              <a:rPr lang="ru-RU" sz="2800" dirty="0" smtClean="0"/>
              <a:t>», так в своё время были названы эти пейзажи, это определение прижилось и прочно укрепилось среди художников, среди людей, которых интересовало изобразительное искусство.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Admin\AppData\Local\Microsoft\Windows\Temporary Internet Files\Content.Word\CAM000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0648"/>
            <a:ext cx="763284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572000" y="6237312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Зимки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КАМАНИН\Апрель н7аступил лучш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63455" y="1524000"/>
            <a:ext cx="6217090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93</TotalTime>
  <Words>301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Пейзажи А.М.Каманина «Родные просторы»</vt:lpstr>
      <vt:lpstr>Биография Александра Михайловича Каманина. (1905-1989)</vt:lpstr>
      <vt:lpstr>Выставки А.М.Каманина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Пейзажи А.М.Каманина</dc:title>
  <dc:creator>Оля</dc:creator>
  <cp:lastModifiedBy>пузико</cp:lastModifiedBy>
  <cp:revision>10</cp:revision>
  <dcterms:created xsi:type="dcterms:W3CDTF">2018-02-07T10:57:29Z</dcterms:created>
  <dcterms:modified xsi:type="dcterms:W3CDTF">2021-11-03T11:44:14Z</dcterms:modified>
</cp:coreProperties>
</file>