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6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1A34F-03D3-4CC2-A3DE-16ECEA5F2835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DC7F-29F4-4D1D-A979-B070F3A1C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602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1A34F-03D3-4CC2-A3DE-16ECEA5F2835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DC7F-29F4-4D1D-A979-B070F3A1C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396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1A34F-03D3-4CC2-A3DE-16ECEA5F2835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DC7F-29F4-4D1D-A979-B070F3A1C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7597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1A34F-03D3-4CC2-A3DE-16ECEA5F2835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DC7F-29F4-4D1D-A979-B070F3A1C33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84051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1A34F-03D3-4CC2-A3DE-16ECEA5F2835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DC7F-29F4-4D1D-A979-B070F3A1C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7820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1A34F-03D3-4CC2-A3DE-16ECEA5F2835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DC7F-29F4-4D1D-A979-B070F3A1C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9803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1A34F-03D3-4CC2-A3DE-16ECEA5F2835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DC7F-29F4-4D1D-A979-B070F3A1C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0506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1A34F-03D3-4CC2-A3DE-16ECEA5F2835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DC7F-29F4-4D1D-A979-B070F3A1C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6960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1A34F-03D3-4CC2-A3DE-16ECEA5F2835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DC7F-29F4-4D1D-A979-B070F3A1C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422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1A34F-03D3-4CC2-A3DE-16ECEA5F2835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DC7F-29F4-4D1D-A979-B070F3A1C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601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1A34F-03D3-4CC2-A3DE-16ECEA5F2835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DC7F-29F4-4D1D-A979-B070F3A1C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198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1A34F-03D3-4CC2-A3DE-16ECEA5F2835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DC7F-29F4-4D1D-A979-B070F3A1C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979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1A34F-03D3-4CC2-A3DE-16ECEA5F2835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DC7F-29F4-4D1D-A979-B070F3A1C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464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1A34F-03D3-4CC2-A3DE-16ECEA5F2835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DC7F-29F4-4D1D-A979-B070F3A1C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18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1A34F-03D3-4CC2-A3DE-16ECEA5F2835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DC7F-29F4-4D1D-A979-B070F3A1C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353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1A34F-03D3-4CC2-A3DE-16ECEA5F2835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DC7F-29F4-4D1D-A979-B070F3A1C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630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1A34F-03D3-4CC2-A3DE-16ECEA5F2835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7DC7F-29F4-4D1D-A979-B070F3A1C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568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B21A34F-03D3-4CC2-A3DE-16ECEA5F2835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7DC7F-29F4-4D1D-A979-B070F3A1C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7940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97CB51-6297-4DF6-B99E-8E475BB023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812" y="1447800"/>
            <a:ext cx="11638671" cy="3329581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/>
              <a:t>Наибольший общий делитель.</a:t>
            </a:r>
            <a:br>
              <a:rPr lang="ru-RU" sz="5400" b="1" dirty="0"/>
            </a:br>
            <a:r>
              <a:rPr lang="ru-RU" sz="5400" b="1" dirty="0"/>
              <a:t>Взаимно простые числа.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ED73D2B-B947-4D7A-AECA-09C648E6A9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28517" y="490026"/>
            <a:ext cx="2278966" cy="632337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6.10.21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99395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14944AA-5A59-46A5-BBEF-C9038563C64E}"/>
              </a:ext>
            </a:extLst>
          </p:cNvPr>
          <p:cNvSpPr txBox="1"/>
          <p:nvPr/>
        </p:nvSpPr>
        <p:spPr>
          <a:xfrm>
            <a:off x="370449" y="623725"/>
            <a:ext cx="1145110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Задача. Какое наибольшее число одинаковых </a:t>
            </a:r>
          </a:p>
          <a:p>
            <a:r>
              <a:rPr lang="ru-RU" sz="2800" dirty="0"/>
              <a:t>подарков можно составить из 48 конфет </a:t>
            </a:r>
          </a:p>
          <a:p>
            <a:r>
              <a:rPr lang="ru-RU" sz="2800" dirty="0"/>
              <a:t>«Ласточка» и 36 конфет «Чебурашка», если </a:t>
            </a:r>
          </a:p>
          <a:p>
            <a:r>
              <a:rPr lang="ru-RU" sz="2800" dirty="0"/>
              <a:t>надо использовать все конфеты?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8A8E792-057A-4283-B4F8-57AA42C806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449" y="2665761"/>
            <a:ext cx="3260774" cy="217384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7C6961E-FC2F-422F-929B-B8E672D797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3203" y="116187"/>
            <a:ext cx="2549574" cy="25495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310CF95-8DD8-47B7-88AE-7B973C8E5587}"/>
              </a:ext>
            </a:extLst>
          </p:cNvPr>
          <p:cNvSpPr txBox="1"/>
          <p:nvPr/>
        </p:nvSpPr>
        <p:spPr>
          <a:xfrm>
            <a:off x="3893233" y="2786970"/>
            <a:ext cx="8079543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Каждое из чисел 48 и 36 должно делиться на число подарков. </a:t>
            </a:r>
          </a:p>
          <a:p>
            <a:r>
              <a:rPr lang="ru-RU" sz="3200" dirty="0"/>
              <a:t>48: 1, 2, 3, 4, 6, 8, 12, 16, 24, 48.</a:t>
            </a:r>
          </a:p>
          <a:p>
            <a:r>
              <a:rPr lang="ru-RU" sz="3200" dirty="0"/>
              <a:t>36: 1, 2, 3, 4, 6, 9, 12, 18, 36.</a:t>
            </a:r>
          </a:p>
          <a:p>
            <a:r>
              <a:rPr lang="ru-RU" sz="2400" dirty="0"/>
              <a:t>Общими делителями чисел 48 и 36 будут: </a:t>
            </a:r>
          </a:p>
          <a:p>
            <a:r>
              <a:rPr lang="ru-RU" sz="2400" dirty="0"/>
              <a:t>1, 2, 3, 4, 6, 12.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67FE5BB-6078-451E-B787-56302F79D041}"/>
              </a:ext>
            </a:extLst>
          </p:cNvPr>
          <p:cNvSpPr txBox="1"/>
          <p:nvPr/>
        </p:nvSpPr>
        <p:spPr>
          <a:xfrm>
            <a:off x="370448" y="5227213"/>
            <a:ext cx="1160232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Можно составить 12 подарков. В каждом подарке будет 4 конфеты «Ласточка» (48 : 12 = 4) и 3 конфеты «Чебурашка» (36 : 12 = 3).</a:t>
            </a:r>
          </a:p>
        </p:txBody>
      </p:sp>
    </p:spTree>
    <p:extLst>
      <p:ext uri="{BB962C8B-B14F-4D97-AF65-F5344CB8AC3E}">
        <p14:creationId xmlns:p14="http://schemas.microsoft.com/office/powerpoint/2010/main" val="1641315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A54E975-08F0-476E-BE97-2A178851C6F4}"/>
              </a:ext>
            </a:extLst>
          </p:cNvPr>
          <p:cNvSpPr txBox="1"/>
          <p:nvPr/>
        </p:nvSpPr>
        <p:spPr>
          <a:xfrm>
            <a:off x="433754" y="213584"/>
            <a:ext cx="1132449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3600" b="1" i="0" dirty="0">
                <a:effectLst/>
                <a:latin typeface="Times New Roman" panose="02020603050405020304" pitchFamily="18" charset="0"/>
              </a:rPr>
              <a:t>Наибольшее натуральное число, на которое делятся без остатка числа а и b, называют наибольшим общим делителем этих чисел.</a:t>
            </a:r>
            <a:endParaRPr lang="ru-RU" sz="3600" b="0" i="0" dirty="0"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BE03FAA-4583-40F1-BCF9-E5AFD37FDE5D}"/>
              </a:ext>
            </a:extLst>
          </p:cNvPr>
          <p:cNvSpPr txBox="1"/>
          <p:nvPr/>
        </p:nvSpPr>
        <p:spPr>
          <a:xfrm>
            <a:off x="703385" y="2729132"/>
            <a:ext cx="1095203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/>
              <a:t>№ 150, 151, 165.</a:t>
            </a:r>
          </a:p>
          <a:p>
            <a:r>
              <a:rPr lang="ru-RU" sz="4800" dirty="0"/>
              <a:t>Домашняя работа: п.6, № 173, 174.</a:t>
            </a:r>
          </a:p>
        </p:txBody>
      </p:sp>
    </p:spTree>
    <p:extLst>
      <p:ext uri="{BB962C8B-B14F-4D97-AF65-F5344CB8AC3E}">
        <p14:creationId xmlns:p14="http://schemas.microsoft.com/office/powerpoint/2010/main" val="213045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90C9288-5807-464F-9EDF-F5C63E5049DB}"/>
              </a:ext>
            </a:extLst>
          </p:cNvPr>
          <p:cNvSpPr txBox="1"/>
          <p:nvPr/>
        </p:nvSpPr>
        <p:spPr>
          <a:xfrm>
            <a:off x="433754" y="2082401"/>
            <a:ext cx="113244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Найдём наибольший общий делитель чисел 24 и 35.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E52D59E-3354-42A4-93C2-EA361D09E377}"/>
              </a:ext>
            </a:extLst>
          </p:cNvPr>
          <p:cNvSpPr txBox="1"/>
          <p:nvPr/>
        </p:nvSpPr>
        <p:spPr>
          <a:xfrm>
            <a:off x="433754" y="2599013"/>
            <a:ext cx="1132449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24: 1, 2, 3, 4, 6, 8, 12, 24.</a:t>
            </a:r>
          </a:p>
          <a:p>
            <a:r>
              <a:rPr lang="ru-RU" sz="3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35: 1, 5, 7, 35.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5C78AA0-2EF7-4025-B8BE-4897926120E6}"/>
              </a:ext>
            </a:extLst>
          </p:cNvPr>
          <p:cNvSpPr txBox="1"/>
          <p:nvPr/>
        </p:nvSpPr>
        <p:spPr>
          <a:xfrm>
            <a:off x="433754" y="3863648"/>
            <a:ext cx="11324492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/>
              <a:t>Числа 24 и 35 имеют только один общий делитель — число 1. Такие числа </a:t>
            </a:r>
            <a:r>
              <a:rPr lang="ru-RU" sz="32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называют взаимно простыми.</a:t>
            </a:r>
            <a:endParaRPr lang="ru-RU" sz="2800" dirty="0"/>
          </a:p>
          <a:p>
            <a:r>
              <a:rPr lang="ru-RU" sz="3200" dirty="0"/>
              <a:t>Натуральные числа называют взаимно простыми, если их наибольший общий делитель равен 1.</a:t>
            </a:r>
          </a:p>
        </p:txBody>
      </p:sp>
    </p:spTree>
    <p:extLst>
      <p:ext uri="{BB962C8B-B14F-4D97-AF65-F5344CB8AC3E}">
        <p14:creationId xmlns:p14="http://schemas.microsoft.com/office/powerpoint/2010/main" val="2778401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E13B47A-8437-41A6-86EA-D2BAD51E549B}"/>
              </a:ext>
            </a:extLst>
          </p:cNvPr>
          <p:cNvSpPr txBox="1"/>
          <p:nvPr/>
        </p:nvSpPr>
        <p:spPr>
          <a:xfrm>
            <a:off x="1" y="58846"/>
            <a:ext cx="12192000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/>
              <a:t>Разложим на множители числа 48 и 36, получим:</a:t>
            </a:r>
          </a:p>
          <a:p>
            <a:endParaRPr lang="ru-RU" sz="2400" b="1" dirty="0"/>
          </a:p>
          <a:p>
            <a:r>
              <a:rPr lang="ru-RU" sz="2400" b="1" dirty="0"/>
              <a:t>48 = 2 • 2 • 2 • 2 • 3, 36 = 2 • 2 • 3 • 3.</a:t>
            </a:r>
          </a:p>
          <a:p>
            <a:endParaRPr lang="ru-RU" sz="2400" b="1" dirty="0"/>
          </a:p>
          <a:p>
            <a:r>
              <a:rPr lang="ru-RU" sz="2400" b="1" dirty="0"/>
              <a:t>Из множителей, входящих в разложение первого из этих чисел, вычеркнем те, которые не входят в разложение второго числа (т. е. две двойки).</a:t>
            </a:r>
          </a:p>
          <a:p>
            <a:endParaRPr lang="ru-RU" sz="2400" b="1" dirty="0"/>
          </a:p>
          <a:p>
            <a:endParaRPr lang="ru-RU" sz="2400" b="1" dirty="0"/>
          </a:p>
          <a:p>
            <a:r>
              <a:rPr lang="ru-RU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Чтобы найти наибольший общий делитель нескольких натуральных чисел, надо: </a:t>
            </a:r>
          </a:p>
          <a:p>
            <a:pPr marL="457200" indent="-457200">
              <a:buAutoNum type="arabicParenR"/>
            </a:pPr>
            <a:r>
              <a:rPr lang="ru-RU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разложить их на простые множители; </a:t>
            </a:r>
          </a:p>
          <a:p>
            <a:pPr marL="457200" indent="-457200">
              <a:buAutoNum type="arabicParenR"/>
            </a:pPr>
            <a:r>
              <a:rPr lang="ru-RU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из множителей, входящих в разложение одного из этих чисел, вычеркнуть те, которые не входят в разложение других чисел; </a:t>
            </a:r>
          </a:p>
          <a:p>
            <a:pPr marL="457200" indent="-457200">
              <a:buAutoNum type="arabicParenR"/>
            </a:pPr>
            <a:r>
              <a:rPr lang="ru-RU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найти произведение оставшихся множителей.</a:t>
            </a:r>
          </a:p>
          <a:p>
            <a:endParaRPr lang="ru-RU" sz="24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ru-RU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Если все данные числа делятся на одно из них, то это число и является наибольшим общим делителем данных чисел.</a:t>
            </a:r>
          </a:p>
        </p:txBody>
      </p:sp>
    </p:spTree>
    <p:extLst>
      <p:ext uri="{BB962C8B-B14F-4D97-AF65-F5344CB8AC3E}">
        <p14:creationId xmlns:p14="http://schemas.microsoft.com/office/powerpoint/2010/main" val="304852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281</TotalTime>
  <Words>374</Words>
  <Application>Microsoft Office PowerPoint</Application>
  <PresentationFormat>Произвольный</PresentationFormat>
  <Paragraphs>33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Ион</vt:lpstr>
      <vt:lpstr>Наибольший общий делитель. Взаимно простые числа.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Наибольший общий делитель. Взаимно простые числа.</dc:title>
  <dc:creator>User</dc:creator>
  <cp:lastModifiedBy>Учитель</cp:lastModifiedBy>
  <cp:revision>3</cp:revision>
  <dcterms:created xsi:type="dcterms:W3CDTF">2021-10-05T12:15:06Z</dcterms:created>
  <dcterms:modified xsi:type="dcterms:W3CDTF">2021-10-06T04:15:24Z</dcterms:modified>
</cp:coreProperties>
</file>