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71" r:id="rId2"/>
    <p:sldId id="351" r:id="rId3"/>
    <p:sldId id="352" r:id="rId4"/>
    <p:sldId id="353" r:id="rId5"/>
    <p:sldId id="354" r:id="rId6"/>
    <p:sldId id="355" r:id="rId7"/>
    <p:sldId id="357" r:id="rId8"/>
    <p:sldId id="358" r:id="rId9"/>
    <p:sldId id="366" r:id="rId10"/>
    <p:sldId id="364" r:id="rId11"/>
    <p:sldId id="360" r:id="rId12"/>
    <p:sldId id="365" r:id="rId13"/>
    <p:sldId id="367" r:id="rId14"/>
    <p:sldId id="368" r:id="rId15"/>
    <p:sldId id="363" r:id="rId16"/>
    <p:sldId id="344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380" r:id="rId29"/>
    <p:sldId id="381" r:id="rId30"/>
    <p:sldId id="382" r:id="rId31"/>
    <p:sldId id="38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4716" autoAdjust="0"/>
  </p:normalViewPr>
  <p:slideViewPr>
    <p:cSldViewPr snapToObjects="1">
      <p:cViewPr varScale="1">
        <p:scale>
          <a:sx n="68" d="100"/>
          <a:sy n="68" d="100"/>
        </p:scale>
        <p:origin x="13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18" Type="http://schemas.openxmlformats.org/officeDocument/2006/relationships/image" Target="../media/image2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17" Type="http://schemas.openxmlformats.org/officeDocument/2006/relationships/image" Target="../media/image21.wmf"/><Relationship Id="rId2" Type="http://schemas.openxmlformats.org/officeDocument/2006/relationships/image" Target="../media/image6.wmf"/><Relationship Id="rId16" Type="http://schemas.openxmlformats.org/officeDocument/2006/relationships/image" Target="../media/image20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5" Type="http://schemas.openxmlformats.org/officeDocument/2006/relationships/image" Target="../media/image19.wmf"/><Relationship Id="rId10" Type="http://schemas.openxmlformats.org/officeDocument/2006/relationships/image" Target="../media/image14.wmf"/><Relationship Id="rId19" Type="http://schemas.openxmlformats.org/officeDocument/2006/relationships/image" Target="../media/image23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6A04-A049-4B4D-AD1C-E93FAD3D106A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5677E-61E4-49C7-8520-BF56A4C8FB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9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D6A010-E930-47A0-8839-5677F6EBC8BF}" type="slidenum">
              <a:rPr lang="ru-RU"/>
              <a:pPr/>
              <a:t>4</a:t>
            </a:fld>
            <a:endParaRPr lang="ru-RU" dirty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От первого пирога отрезали 3/6 части, от второго – 4/8, от третьего – 2/4. Что вы можете сказать об этих дробях?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№215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№216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</a:t>
            </a:r>
            <a:r>
              <a:rPr lang="en-US" b="1" dirty="0"/>
              <a:t>214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№231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5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30.bin"/><Relationship Id="rId21" Type="http://schemas.openxmlformats.org/officeDocument/2006/relationships/oleObject" Target="../embeddings/oleObject39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38.bin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36.wmf"/><Relationship Id="rId22" Type="http://schemas.openxmlformats.org/officeDocument/2006/relationships/image" Target="../media/image4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45.wmf"/><Relationship Id="rId18" Type="http://schemas.openxmlformats.org/officeDocument/2006/relationships/oleObject" Target="../embeddings/oleObject4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44.bin"/><Relationship Id="rId1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6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5" Type="http://schemas.openxmlformats.org/officeDocument/2006/relationships/image" Target="../media/image46.wmf"/><Relationship Id="rId10" Type="http://schemas.openxmlformats.org/officeDocument/2006/relationships/oleObject" Target="../embeddings/oleObject43.bin"/><Relationship Id="rId19" Type="http://schemas.openxmlformats.org/officeDocument/2006/relationships/image" Target="../media/image48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4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2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wmf"/><Relationship Id="rId18" Type="http://schemas.openxmlformats.org/officeDocument/2006/relationships/oleObject" Target="../embeddings/oleObject11.bin"/><Relationship Id="rId26" Type="http://schemas.openxmlformats.org/officeDocument/2006/relationships/oleObject" Target="../embeddings/oleObject15.bin"/><Relationship Id="rId39" Type="http://schemas.openxmlformats.org/officeDocument/2006/relationships/image" Target="../media/image22.wmf"/><Relationship Id="rId21" Type="http://schemas.openxmlformats.org/officeDocument/2006/relationships/image" Target="../media/image13.wmf"/><Relationship Id="rId34" Type="http://schemas.openxmlformats.org/officeDocument/2006/relationships/oleObject" Target="../embeddings/oleObject19.bin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29" Type="http://schemas.openxmlformats.org/officeDocument/2006/relationships/image" Target="../media/image17.wmf"/><Relationship Id="rId41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8.wmf"/><Relationship Id="rId24" Type="http://schemas.openxmlformats.org/officeDocument/2006/relationships/oleObject" Target="../embeddings/oleObject14.bin"/><Relationship Id="rId32" Type="http://schemas.openxmlformats.org/officeDocument/2006/relationships/oleObject" Target="../embeddings/oleObject18.bin"/><Relationship Id="rId37" Type="http://schemas.openxmlformats.org/officeDocument/2006/relationships/image" Target="../media/image21.wmf"/><Relationship Id="rId40" Type="http://schemas.openxmlformats.org/officeDocument/2006/relationships/oleObject" Target="../embeddings/oleObject22.bin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23" Type="http://schemas.openxmlformats.org/officeDocument/2006/relationships/image" Target="../media/image14.wmf"/><Relationship Id="rId28" Type="http://schemas.openxmlformats.org/officeDocument/2006/relationships/oleObject" Target="../embeddings/oleObject16.bin"/><Relationship Id="rId36" Type="http://schemas.openxmlformats.org/officeDocument/2006/relationships/oleObject" Target="../embeddings/oleObject20.bin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12.wmf"/><Relationship Id="rId31" Type="http://schemas.openxmlformats.org/officeDocument/2006/relationships/image" Target="../media/image18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16.wmf"/><Relationship Id="rId30" Type="http://schemas.openxmlformats.org/officeDocument/2006/relationships/oleObject" Target="../embeddings/oleObject17.bin"/><Relationship Id="rId35" Type="http://schemas.openxmlformats.org/officeDocument/2006/relationships/image" Target="../media/image20.wmf"/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3.xml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1.wmf"/><Relationship Id="rId25" Type="http://schemas.openxmlformats.org/officeDocument/2006/relationships/image" Target="../media/image15.wmf"/><Relationship Id="rId33" Type="http://schemas.openxmlformats.org/officeDocument/2006/relationships/image" Target="../media/image19.wmf"/><Relationship Id="rId38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676570" y="9806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7921" y="2276840"/>
            <a:ext cx="77404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свойство дроби</a:t>
            </a:r>
          </a:p>
          <a:p>
            <a:pPr algn="ctr"/>
            <a:endParaRPr lang="en-US" sz="3200" b="1" i="1" dirty="0">
              <a:ln w="1905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69BD7F-7FEE-413C-870A-3A87FE46A1C7}"/>
              </a:ext>
            </a:extLst>
          </p:cNvPr>
          <p:cNvSpPr txBox="1"/>
          <p:nvPr/>
        </p:nvSpPr>
        <p:spPr>
          <a:xfrm>
            <a:off x="1619590" y="548600"/>
            <a:ext cx="7605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/>
              <a:t>Классная работа.       18.10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/>
          <p:cNvGrpSpPr/>
          <p:nvPr/>
        </p:nvGrpSpPr>
        <p:grpSpPr>
          <a:xfrm>
            <a:off x="740230" y="2986360"/>
            <a:ext cx="6464033" cy="776135"/>
            <a:chOff x="714348" y="2867179"/>
            <a:chExt cx="6464033" cy="776135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971500" y="3443259"/>
              <a:ext cx="5832810" cy="0"/>
            </a:xfrm>
            <a:prstGeom prst="line">
              <a:avLst/>
            </a:prstGeom>
            <a:ln w="34925"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Группа 15"/>
            <p:cNvGrpSpPr/>
            <p:nvPr/>
          </p:nvGrpSpPr>
          <p:grpSpPr>
            <a:xfrm>
              <a:off x="714348" y="2867179"/>
              <a:ext cx="6464033" cy="648090"/>
              <a:chOff x="714348" y="1412720"/>
              <a:chExt cx="6464033" cy="648090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714348" y="1414479"/>
                <a:ext cx="4924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i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endParaRPr lang="ru-RU" sz="36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660290" y="1412720"/>
                <a:ext cx="5180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i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sz="36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267680" y="322821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18930" y="3227964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48080" y="3243204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547580" y="321297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22224" y="321297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47184" y="3227964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87384" y="321297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714348" y="1412720"/>
            <a:ext cx="6438385" cy="776135"/>
            <a:chOff x="714348" y="1412720"/>
            <a:chExt cx="6438385" cy="776135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971500" y="1988800"/>
              <a:ext cx="5832810" cy="0"/>
            </a:xfrm>
            <a:prstGeom prst="line">
              <a:avLst/>
            </a:prstGeom>
            <a:ln w="34925"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Группа 15"/>
            <p:cNvGrpSpPr/>
            <p:nvPr/>
          </p:nvGrpSpPr>
          <p:grpSpPr>
            <a:xfrm>
              <a:off x="714348" y="1412720"/>
              <a:ext cx="6438385" cy="648090"/>
              <a:chOff x="714348" y="1412720"/>
              <a:chExt cx="6438385" cy="64809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714348" y="1414479"/>
                <a:ext cx="4924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b="1" i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660290" y="1412720"/>
                <a:ext cx="4924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b="1" i="1" dirty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В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267680" y="177350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18930" y="177350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48080" y="178874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10</a:t>
            </a:fld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500" y="1988800"/>
            <a:ext cx="4320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964600" y="3562440"/>
            <a:ext cx="435810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Выноска-облако 6"/>
          <p:cNvSpPr/>
          <p:nvPr/>
        </p:nvSpPr>
        <p:spPr>
          <a:xfrm>
            <a:off x="0" y="5364153"/>
            <a:ext cx="8892600" cy="1357322"/>
          </a:xfrm>
          <a:prstGeom prst="cloudCallout">
            <a:avLst>
              <a:gd name="adj1" fmla="val -44349"/>
              <a:gd name="adj2" fmla="val 2535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Равные дроби 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изображаются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равными отрезками.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179390" y="0"/>
            <a:ext cx="8964610" cy="1071570"/>
          </a:xfrm>
          <a:prstGeom prst="cloudCallout">
            <a:avLst>
              <a:gd name="adj1" fmla="val 44824"/>
              <a:gd name="adj2" fmla="val 103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можно сказать об цветных  частях данных отрезков? </a:t>
            </a:r>
            <a:endParaRPr lang="ru-RU" sz="2800" b="1" i="1" dirty="0">
              <a:ln w="1905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1835620" y="2173615"/>
          <a:ext cx="5281316" cy="120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9" name="Формула" r:id="rId4" imgW="1688760" imgH="393480" progId="Equation.3">
                  <p:embed/>
                </p:oleObj>
              </mc:Choice>
              <mc:Fallback>
                <p:oleObj name="Формула" r:id="rId4" imgW="16887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20" y="2173615"/>
                        <a:ext cx="5281316" cy="1200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859062" y="3632691"/>
          <a:ext cx="5508537" cy="1238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0" name="Формула" r:id="rId6" imgW="1676160" imgH="393480" progId="Equation.3">
                  <p:embed/>
                </p:oleObj>
              </mc:Choice>
              <mc:Fallback>
                <p:oleObj name="Формула" r:id="rId6" imgW="16761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9062" y="3632691"/>
                        <a:ext cx="5508537" cy="12385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289418" y="4671201"/>
            <a:ext cx="856516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Выделенные части отрезков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AB, CD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равны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3301702" y="5255976"/>
          <a:ext cx="1519238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Формула" r:id="rId8" imgW="419040" imgH="393480" progId="Equation.3">
                  <p:embed/>
                </p:oleObj>
              </mc:Choice>
              <mc:Fallback>
                <p:oleObj name="Формула" r:id="rId8" imgW="4190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1702" y="5255976"/>
                        <a:ext cx="1519238" cy="143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390" y="332570"/>
            <a:ext cx="87132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Умножить числитель и знаменатель каждой из дробей на одно и тоже число.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115520" y="1628775"/>
          <a:ext cx="1100137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2" name="Формула" r:id="rId3" imgW="457200" imgH="393480" progId="Equation.3">
                  <p:embed/>
                </p:oleObj>
              </mc:Choice>
              <mc:Fallback>
                <p:oleObj name="Формула" r:id="rId3" imgW="4572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520" y="1628775"/>
                        <a:ext cx="1100137" cy="1052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1115520" y="3356990"/>
          <a:ext cx="1100138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3" name="Формула" r:id="rId5" imgW="457200" imgH="393480" progId="Equation.3">
                  <p:embed/>
                </p:oleObj>
              </mc:Choice>
              <mc:Fallback>
                <p:oleObj name="Формула" r:id="rId5" imgW="457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520" y="3356990"/>
                        <a:ext cx="1100138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6019800" y="1628776"/>
          <a:ext cx="1100138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4" name="Формула" r:id="rId7" imgW="457200" imgH="393480" progId="Equation.3">
                  <p:embed/>
                </p:oleObj>
              </mc:Choice>
              <mc:Fallback>
                <p:oleObj name="Формула" r:id="rId7" imgW="4572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628776"/>
                        <a:ext cx="1100138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6003131" y="3356990"/>
          <a:ext cx="1100138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5" name="Формула" r:id="rId9" imgW="457200" imgH="393480" progId="Equation.3">
                  <p:embed/>
                </p:oleObj>
              </mc:Choice>
              <mc:Fallback>
                <p:oleObj name="Формула" r:id="rId9" imgW="4572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3131" y="3356990"/>
                        <a:ext cx="1100138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3347830" y="4869200"/>
          <a:ext cx="1100138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6" name="Формула" r:id="rId11" imgW="457200" imgH="393480" progId="Equation.3">
                  <p:embed/>
                </p:oleObj>
              </mc:Choice>
              <mc:Fallback>
                <p:oleObj name="Формула" r:id="rId11" imgW="4572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30" y="4869200"/>
                        <a:ext cx="1100138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2316162" y="1628776"/>
          <a:ext cx="549275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7" name="Формула" r:id="rId13" imgW="228600" imgH="393480" progId="Equation.3">
                  <p:embed/>
                </p:oleObj>
              </mc:Choice>
              <mc:Fallback>
                <p:oleObj name="Формула" r:id="rId13" imgW="228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6162" y="1628776"/>
                        <a:ext cx="549275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2460625" y="3356990"/>
          <a:ext cx="549275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8" name="Формула" r:id="rId15" imgW="228600" imgH="393480" progId="Equation.3">
                  <p:embed/>
                </p:oleObj>
              </mc:Choice>
              <mc:Fallback>
                <p:oleObj name="Формула" r:id="rId15" imgW="2286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5" y="3356990"/>
                        <a:ext cx="549275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/>
        </p:nvGraphicFramePr>
        <p:xfrm>
          <a:off x="7119938" y="1628776"/>
          <a:ext cx="549275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9" name="Формула" r:id="rId17" imgW="228600" imgH="393480" progId="Equation.3">
                  <p:embed/>
                </p:oleObj>
              </mc:Choice>
              <mc:Fallback>
                <p:oleObj name="Формула" r:id="rId17" imgW="22860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9938" y="1628776"/>
                        <a:ext cx="549275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0" name="Object 10"/>
          <p:cNvGraphicFramePr>
            <a:graphicFrameLocks noChangeAspect="1"/>
          </p:cNvGraphicFramePr>
          <p:nvPr/>
        </p:nvGraphicFramePr>
        <p:xfrm>
          <a:off x="7119938" y="3356990"/>
          <a:ext cx="549275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0" name="Формула" r:id="rId19" imgW="228600" imgH="393480" progId="Equation.3">
                  <p:embed/>
                </p:oleObj>
              </mc:Choice>
              <mc:Fallback>
                <p:oleObj name="Формула" r:id="rId19" imgW="22860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9938" y="3356990"/>
                        <a:ext cx="549275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4447968" y="4869200"/>
          <a:ext cx="549275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1" name="Формула" r:id="rId21" imgW="228600" imgH="393480" progId="Equation.3">
                  <p:embed/>
                </p:oleObj>
              </mc:Choice>
              <mc:Fallback>
                <p:oleObj name="Формула" r:id="rId21" imgW="2286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7968" y="4869200"/>
                        <a:ext cx="549275" cy="1052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390" y="332570"/>
            <a:ext cx="87132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Разделите числитель и знаменатель каждой из дробей на 9.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827479" y="1772770"/>
          <a:ext cx="2525539" cy="1087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6" name="Формула" r:id="rId4" imgW="914400" imgH="393480" progId="Equation.3">
                  <p:embed/>
                </p:oleObj>
              </mc:Choice>
              <mc:Fallback>
                <p:oleObj name="Формула" r:id="rId4" imgW="914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479" y="1772770"/>
                        <a:ext cx="2525539" cy="10873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827479" y="4149725"/>
          <a:ext cx="2296721" cy="98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7" name="Формула" r:id="rId6" imgW="914400" imgH="393480" progId="Equation.3">
                  <p:embed/>
                </p:oleObj>
              </mc:Choice>
              <mc:Fallback>
                <p:oleObj name="Формула" r:id="rId6" imgW="9144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479" y="4149725"/>
                        <a:ext cx="2296721" cy="9891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5292100" y="1772771"/>
          <a:ext cx="2385646" cy="1088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8" name="Формула" r:id="rId8" imgW="863280" imgH="393480" progId="Equation.3">
                  <p:embed/>
                </p:oleObj>
              </mc:Choice>
              <mc:Fallback>
                <p:oleObj name="Формула" r:id="rId8" imgW="8632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100" y="1772771"/>
                        <a:ext cx="2385646" cy="10883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4452938" y="3933071"/>
          <a:ext cx="2558886" cy="1134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9" name="Формула" r:id="rId10" imgW="888840" imgH="393480" progId="Equation.3">
                  <p:embed/>
                </p:oleObj>
              </mc:Choice>
              <mc:Fallback>
                <p:oleObj name="Формула" r:id="rId10" imgW="8888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938" y="3933071"/>
                        <a:ext cx="2558886" cy="11342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3353018" y="1772771"/>
          <a:ext cx="471805" cy="1087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0" name="Формула" r:id="rId12" imgW="152280" imgH="393480" progId="Equation.3">
                  <p:embed/>
                </p:oleObj>
              </mc:Choice>
              <mc:Fallback>
                <p:oleObj name="Формула" r:id="rId12" imgW="1522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018" y="1772771"/>
                        <a:ext cx="471805" cy="1087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7677746" y="1773655"/>
          <a:ext cx="471487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1" name="Формула" r:id="rId14" imgW="152280" imgH="393480" progId="Equation.3">
                  <p:embed/>
                </p:oleObj>
              </mc:Choice>
              <mc:Fallback>
                <p:oleObj name="Формула" r:id="rId14" imgW="1522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7746" y="1773655"/>
                        <a:ext cx="471487" cy="108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3124200" y="4134485"/>
          <a:ext cx="471487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2" name="Формула" r:id="rId16" imgW="152280" imgH="393480" progId="Equation.3">
                  <p:embed/>
                </p:oleObj>
              </mc:Choice>
              <mc:Fallback>
                <p:oleObj name="Формула" r:id="rId16" imgW="15228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134485"/>
                        <a:ext cx="471487" cy="108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7011824" y="3933070"/>
          <a:ext cx="471487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3" name="Формула" r:id="rId18" imgW="152280" imgH="393480" progId="Equation.3">
                  <p:embed/>
                </p:oleObj>
              </mc:Choice>
              <mc:Fallback>
                <p:oleObj name="Формула" r:id="rId18" imgW="15228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824" y="3933070"/>
                        <a:ext cx="471487" cy="108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36099-9AAA-4388-83A1-8CAFA5276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41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Деление числителя и знаменателя на их общий делитель, отличный от единицы, называют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сокращением дроби.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7013126-B7CC-4B5F-9A6A-4FD61D4BB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56D265-607A-4126-81C7-44E9A801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B38315F-DBA3-4950-A43B-A84EAAF8C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13</a:t>
            </a:fld>
            <a:endParaRPr lang="ru-RU" dirty="0"/>
          </a:p>
        </p:txBody>
      </p: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2542477D-68E5-4AE4-886B-C7AF41340D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2664262"/>
              </p:ext>
            </p:extLst>
          </p:nvPr>
        </p:nvGraphicFramePr>
        <p:xfrm>
          <a:off x="2671538" y="2780410"/>
          <a:ext cx="2296721" cy="989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Формула" r:id="rId3" imgW="914400" imgH="393480" progId="Equation.3">
                  <p:embed/>
                </p:oleObj>
              </mc:Choice>
              <mc:Fallback>
                <p:oleObj name="Формула" r:id="rId3" imgW="914400" imgH="393480" progId="Equation.3">
                  <p:embed/>
                  <p:pic>
                    <p:nvPicPr>
                      <p:cNvPr id="296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538" y="2780410"/>
                        <a:ext cx="2296721" cy="9891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3B5FE564-4104-45AA-AC22-40FA28EBD2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1642"/>
              </p:ext>
            </p:extLst>
          </p:nvPr>
        </p:nvGraphicFramePr>
        <p:xfrm>
          <a:off x="4968259" y="2731290"/>
          <a:ext cx="471487" cy="108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2970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8259" y="2731290"/>
                        <a:ext cx="471487" cy="108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CE6D9DC-2612-40CB-A14D-191D1AD629B4}"/>
              </a:ext>
            </a:extLst>
          </p:cNvPr>
          <p:cNvSpPr txBox="1"/>
          <p:nvPr/>
        </p:nvSpPr>
        <p:spPr>
          <a:xfrm>
            <a:off x="375894" y="4084033"/>
            <a:ext cx="84754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/>
              <a:t>Если числитель и знаменатель не имеет общих делителей, то такую дробь называют несократимой.</a:t>
            </a:r>
          </a:p>
        </p:txBody>
      </p:sp>
    </p:spTree>
    <p:extLst>
      <p:ext uri="{BB962C8B-B14F-4D97-AF65-F5344CB8AC3E}">
        <p14:creationId xmlns:p14="http://schemas.microsoft.com/office/powerpoint/2010/main" val="2452195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A6DB4-5D63-48AB-943F-71E4F39D1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00" y="24928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№ 247, 249, 248.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Домашняя работа:</a:t>
            </a:r>
            <a:br>
              <a:rPr lang="ru-RU" dirty="0"/>
            </a:br>
            <a:r>
              <a:rPr lang="ru-RU" dirty="0"/>
              <a:t>п. 8, 9 свойства, </a:t>
            </a:r>
            <a:br>
              <a:rPr lang="ru-RU" dirty="0"/>
            </a:br>
            <a:r>
              <a:rPr lang="ru-RU" dirty="0"/>
              <a:t>№273, 274, 271.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B538A5-0FF8-478D-9D63-8E8FBE920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5CF6C6-EEEB-4A36-B252-DC7A9360B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76C1E0-C64B-4329-AB8C-919A965F9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698942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16395" y="4779213"/>
            <a:ext cx="891121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 (2450;3500) = 2∙5∙5∙7 = 350</a:t>
            </a:r>
            <a:endParaRPr lang="ru-RU" sz="2800" b="1" i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НОК (2450;3500) = 2∙5∙2∙5∙5∙7∙7 = 3500∙7=24500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1000" y="5622423"/>
            <a:ext cx="838200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 (792;2178) = 2∙3∙3∙11 = 198</a:t>
            </a:r>
            <a:endParaRPr lang="ru-RU" sz="2800" b="1" i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НОК (792;2178) = 2178∙2∙2 = 8712</a:t>
            </a:r>
            <a:endParaRPr lang="ru-RU" sz="2800" b="1" i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39440" y="1434104"/>
          <a:ext cx="1746850" cy="2453640"/>
        </p:xfrm>
        <a:graphic>
          <a:graphicData uri="http://schemas.openxmlformats.org/drawingml/2006/table">
            <a:tbl>
              <a:tblPr/>
              <a:tblGrid>
                <a:gridCol w="109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2450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2·5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245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37110" y="1434104"/>
          <a:ext cx="2232310" cy="1962912"/>
        </p:xfrm>
        <a:graphic>
          <a:graphicData uri="http://schemas.openxmlformats.org/drawingml/2006/table">
            <a:tbl>
              <a:tblPr/>
              <a:tblGrid>
                <a:gridCol w="1080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3500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2·5·2·5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004060" y="1434104"/>
          <a:ext cx="1746850" cy="3435096"/>
        </p:xfrm>
        <a:graphic>
          <a:graphicData uri="http://schemas.openxmlformats.org/drawingml/2006/table">
            <a:tbl>
              <a:tblPr/>
              <a:tblGrid>
                <a:gridCol w="109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792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396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7164360" y="1434104"/>
          <a:ext cx="1746850" cy="2944368"/>
        </p:xfrm>
        <a:graphic>
          <a:graphicData uri="http://schemas.openxmlformats.org/drawingml/2006/table">
            <a:tbl>
              <a:tblPr/>
              <a:tblGrid>
                <a:gridCol w="109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2178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1089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263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6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16395" y="260560"/>
            <a:ext cx="4023545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 (2450;3500) = ?</a:t>
            </a:r>
            <a:endParaRPr lang="ru-RU" sz="2800" b="1" i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НОК (2450;3500) = ?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454730" y="260560"/>
            <a:ext cx="345648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 (792;2178) = ?</a:t>
            </a:r>
            <a:endParaRPr lang="ru-RU" sz="2800" b="1" i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НОК (792;2178) = ?</a:t>
            </a:r>
            <a:endParaRPr lang="ru-RU" sz="2800" b="1" i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97281" y="188550"/>
            <a:ext cx="7549439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Ответить на вопросы: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16</a:t>
            </a:fld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59415" y="1188095"/>
            <a:ext cx="8425170" cy="3695564"/>
            <a:chOff x="359415" y="1188095"/>
            <a:chExt cx="8425170" cy="369556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59415" y="1188095"/>
              <a:ext cx="84251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ru-RU" sz="28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Сформулируйте основное свойство дроби.	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28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Чем являются равные дроби? 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7429" y="2636890"/>
              <a:ext cx="8317155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ru-RU" sz="28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В чем состоит основное свойство дроби?</a:t>
              </a:r>
            </a:p>
            <a:p>
              <a:pPr>
                <a:buFont typeface="Wingdings" pitchFamily="2" charset="2"/>
                <a:buChar char="v"/>
              </a:pPr>
              <a:endPara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Wingdings" pitchFamily="2" charset="2"/>
                <a:buChar char="v"/>
              </a:pPr>
              <a:r>
                <a:rPr lang="ru-RU" sz="2800" b="1" i="1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Изменится ли дробь, если ее числитель и знаменатель умножить на 15, а потом разделить на 3?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7B93C16-40CA-498E-9AF1-F512B52D07B4}"/>
              </a:ext>
            </a:extLst>
          </p:cNvPr>
          <p:cNvSpPr txBox="1"/>
          <p:nvPr/>
        </p:nvSpPr>
        <p:spPr>
          <a:xfrm>
            <a:off x="797281" y="5445280"/>
            <a:ext cx="64209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Домашняя работа: п.8, свойство,</a:t>
            </a:r>
          </a:p>
          <a:p>
            <a:r>
              <a:rPr lang="ru-RU" sz="3200" b="1" i="1" dirty="0"/>
              <a:t>№ 242, 243, 245(в)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0F0F7-51E8-4C86-B138-58ABC367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32" y="1052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Классная работа.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Сокращение дробей.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03CAEFF-76D5-4367-9531-ADC325424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5CD2AC-BEE0-49F9-A579-E815B23C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E0B918-17B5-4487-BAED-C10E68EC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4B012-C314-4405-BE86-35F13B11D494}"/>
              </a:ext>
            </a:extLst>
          </p:cNvPr>
          <p:cNvSpPr txBox="1"/>
          <p:nvPr/>
        </p:nvSpPr>
        <p:spPr>
          <a:xfrm>
            <a:off x="7445416" y="184202"/>
            <a:ext cx="1236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20.10.</a:t>
            </a:r>
          </a:p>
        </p:txBody>
      </p:sp>
    </p:spTree>
    <p:extLst>
      <p:ext uri="{BB962C8B-B14F-4D97-AF65-F5344CB8AC3E}">
        <p14:creationId xmlns:p14="http://schemas.microsoft.com/office/powerpoint/2010/main" val="897294343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0121E-4D61-452A-A27E-10EA54386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/>
              <a:t>Вычисли устно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D48F61-D697-4A4F-96FD-2D961DF93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DB4152-4B08-4A82-B0A2-C18E5E07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B63761-460F-47D1-A161-165B08CE3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C70CA6-0324-4AC1-95FB-FE3970E73612}"/>
              </a:ext>
            </a:extLst>
          </p:cNvPr>
          <p:cNvSpPr txBox="1"/>
          <p:nvPr/>
        </p:nvSpPr>
        <p:spPr>
          <a:xfrm>
            <a:off x="899490" y="1143000"/>
            <a:ext cx="21948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450 * 2 = </a:t>
            </a:r>
          </a:p>
          <a:p>
            <a:r>
              <a:rPr lang="ru-RU" sz="4000" b="1" i="1" dirty="0"/>
              <a:t>- 250 =</a:t>
            </a:r>
          </a:p>
          <a:p>
            <a:r>
              <a:rPr lang="ru-RU" sz="4000" b="1" i="1" dirty="0"/>
              <a:t>: 13 =</a:t>
            </a:r>
          </a:p>
          <a:p>
            <a:r>
              <a:rPr lang="ru-RU" sz="4000" b="1" i="1" dirty="0"/>
              <a:t>* 7 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321212-9467-4592-BA35-8A29E3A1862C}"/>
              </a:ext>
            </a:extLst>
          </p:cNvPr>
          <p:cNvSpPr txBox="1"/>
          <p:nvPr/>
        </p:nvSpPr>
        <p:spPr>
          <a:xfrm>
            <a:off x="2987780" y="1124330"/>
            <a:ext cx="107914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900 </a:t>
            </a:r>
          </a:p>
          <a:p>
            <a:r>
              <a:rPr lang="ru-RU" sz="4000" b="1" i="1" dirty="0"/>
              <a:t>650</a:t>
            </a:r>
          </a:p>
          <a:p>
            <a:r>
              <a:rPr lang="ru-RU" sz="4000" b="1" i="1" dirty="0"/>
              <a:t>50</a:t>
            </a:r>
          </a:p>
          <a:p>
            <a:r>
              <a:rPr lang="ru-RU" sz="4000" b="1" i="1" dirty="0"/>
              <a:t>350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AF3AE9-0CA3-44F1-9676-1B1CB5189918}"/>
              </a:ext>
            </a:extLst>
          </p:cNvPr>
          <p:cNvSpPr txBox="1"/>
          <p:nvPr/>
        </p:nvSpPr>
        <p:spPr>
          <a:xfrm>
            <a:off x="4716020" y="1124329"/>
            <a:ext cx="27142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364 + 116 = 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: 6  =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+ 70 =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* 8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4CE84F-FC25-4CD6-8BB2-21F17C3ADF06}"/>
              </a:ext>
            </a:extLst>
          </p:cNvPr>
          <p:cNvSpPr txBox="1"/>
          <p:nvPr/>
        </p:nvSpPr>
        <p:spPr>
          <a:xfrm>
            <a:off x="7228326" y="1119726"/>
            <a:ext cx="122341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480 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80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150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1200</a:t>
            </a:r>
          </a:p>
        </p:txBody>
      </p:sp>
    </p:spTree>
    <p:extLst>
      <p:ext uri="{BB962C8B-B14F-4D97-AF65-F5344CB8AC3E}">
        <p14:creationId xmlns:p14="http://schemas.microsoft.com/office/powerpoint/2010/main" val="2482351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88CA25-E50E-48E1-8B95-8EDAF84B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53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Какую часть развернутого угла составляют 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30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45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60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90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120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135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150</a:t>
            </a:r>
            <a:r>
              <a:rPr lang="ru-RU" sz="3600" b="1" baseline="30000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7C4827-89BC-424F-9DF7-92F13E455FB9}"/>
              </a:ext>
            </a:extLst>
          </p:cNvPr>
          <p:cNvSpPr txBox="1"/>
          <p:nvPr/>
        </p:nvSpPr>
        <p:spPr>
          <a:xfrm>
            <a:off x="1130069" y="1133217"/>
            <a:ext cx="807535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30° : 180° = 30/180 = 1/6 часть;</a:t>
            </a:r>
          </a:p>
          <a:p>
            <a:endParaRPr lang="ru-RU" sz="2800" dirty="0"/>
          </a:p>
          <a:p>
            <a:r>
              <a:rPr lang="ru-RU" sz="2800" dirty="0"/>
              <a:t>45° : 180° = 45/180 = 1/4 часть;</a:t>
            </a:r>
          </a:p>
          <a:p>
            <a:endParaRPr lang="ru-RU" sz="2800" dirty="0"/>
          </a:p>
          <a:p>
            <a:r>
              <a:rPr lang="ru-RU" sz="2800" dirty="0"/>
              <a:t>60° : 180° = 60/180 = 1/3 часть;</a:t>
            </a:r>
          </a:p>
          <a:p>
            <a:endParaRPr lang="ru-RU" sz="2800" dirty="0"/>
          </a:p>
          <a:p>
            <a:r>
              <a:rPr lang="ru-RU" sz="2800" dirty="0"/>
              <a:t>90° : 180° = 90/180 = 1/2 часть;</a:t>
            </a:r>
          </a:p>
          <a:p>
            <a:endParaRPr lang="ru-RU" sz="2800" dirty="0"/>
          </a:p>
          <a:p>
            <a:r>
              <a:rPr lang="ru-RU" sz="2800" dirty="0"/>
              <a:t>120° : 180° = 120/180 = 2/3 части;</a:t>
            </a:r>
          </a:p>
          <a:p>
            <a:endParaRPr lang="ru-RU" sz="2800" dirty="0"/>
          </a:p>
          <a:p>
            <a:r>
              <a:rPr lang="ru-RU" sz="2800" dirty="0"/>
              <a:t>135° : 180° = 135/180 = 27/36 частей;</a:t>
            </a:r>
          </a:p>
          <a:p>
            <a:endParaRPr lang="ru-RU" sz="2800" dirty="0"/>
          </a:p>
          <a:p>
            <a:r>
              <a:rPr lang="ru-RU" sz="2800" dirty="0"/>
              <a:t>150° : 180° = 150/180 = 5/6 частей.</a:t>
            </a:r>
          </a:p>
        </p:txBody>
      </p:sp>
    </p:spTree>
    <p:extLst>
      <p:ext uri="{BB962C8B-B14F-4D97-AF65-F5344CB8AC3E}">
        <p14:creationId xmlns:p14="http://schemas.microsoft.com/office/powerpoint/2010/main" val="21423818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42910" y="2012641"/>
            <a:ext cx="78176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4488" algn="l"/>
              </a:tabLs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числитель и знаменатель каждой дроби.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4488" algn="l"/>
              </a:tabLs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показывает знаменатель дроби?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показывает числитель дроби? 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14348" y="4983615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какие группы можно разделить данные числа? </a:t>
            </a:r>
          </a:p>
        </p:txBody>
      </p:sp>
      <p:sp>
        <p:nvSpPr>
          <p:cNvPr id="68" name="Выноска-облако 67"/>
          <p:cNvSpPr/>
          <p:nvPr/>
        </p:nvSpPr>
        <p:spPr>
          <a:xfrm>
            <a:off x="0" y="5445280"/>
            <a:ext cx="9144000" cy="1041276"/>
          </a:xfrm>
          <a:prstGeom prst="cloudCallout">
            <a:avLst>
              <a:gd name="adj1" fmla="val 13625"/>
              <a:gd name="adj2" fmla="val -12273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Дробные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обыкновенные и десятичные дроби;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натуральные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числа, число нуль.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168571" y="-27480"/>
            <a:ext cx="280685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000" b="1" i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Вспомним!</a:t>
            </a:r>
          </a:p>
        </p:txBody>
      </p:sp>
      <p:sp>
        <p:nvSpPr>
          <p:cNvPr id="73" name="Номер слайда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</a:t>
            </a:fld>
            <a:endParaRPr lang="ru-RU" dirty="0"/>
          </a:p>
        </p:txBody>
      </p:sp>
      <p:grpSp>
        <p:nvGrpSpPr>
          <p:cNvPr id="78" name="Группа 77"/>
          <p:cNvGrpSpPr/>
          <p:nvPr/>
        </p:nvGrpSpPr>
        <p:grpSpPr>
          <a:xfrm>
            <a:off x="642910" y="620610"/>
            <a:ext cx="5873313" cy="1486728"/>
            <a:chOff x="1331549" y="591464"/>
            <a:chExt cx="5873313" cy="1486728"/>
          </a:xfrm>
        </p:grpSpPr>
        <p:graphicFrame>
          <p:nvGraphicFramePr>
            <p:cNvPr id="75" name="Объект 74"/>
            <p:cNvGraphicFramePr>
              <a:graphicFrameLocks noChangeAspect="1"/>
            </p:cNvGraphicFramePr>
            <p:nvPr/>
          </p:nvGraphicFramePr>
          <p:xfrm>
            <a:off x="1331549" y="692620"/>
            <a:ext cx="5873313" cy="13855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9" name="Формула" r:id="rId3" imgW="1841400" imgH="609480" progId="Equation.3">
                    <p:embed/>
                  </p:oleObj>
                </mc:Choice>
                <mc:Fallback>
                  <p:oleObj name="Формула" r:id="rId3" imgW="1841400" imgH="6094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1549" y="692620"/>
                          <a:ext cx="5873313" cy="13855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Прямоугольник 75"/>
            <p:cNvSpPr/>
            <p:nvPr/>
          </p:nvSpPr>
          <p:spPr>
            <a:xfrm>
              <a:off x="1689822" y="591464"/>
              <a:ext cx="338624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344488" algn="l"/>
                </a:tabLst>
              </a:pPr>
              <a:r>
                <a:rPr lang="ru-RU" sz="2800" b="1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Прочитайте числа.</a:t>
              </a:r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305725" y="2924930"/>
            <a:ext cx="8658885" cy="2119520"/>
            <a:chOff x="305725" y="2924930"/>
            <a:chExt cx="8658885" cy="2119520"/>
          </a:xfrm>
        </p:grpSpPr>
        <p:grpSp>
          <p:nvGrpSpPr>
            <p:cNvPr id="77" name="Группа 76"/>
            <p:cNvGrpSpPr/>
            <p:nvPr/>
          </p:nvGrpSpPr>
          <p:grpSpPr>
            <a:xfrm>
              <a:off x="683460" y="2924930"/>
              <a:ext cx="8281150" cy="1188114"/>
              <a:chOff x="714348" y="2837803"/>
              <a:chExt cx="6215106" cy="1188114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714348" y="3071810"/>
                <a:ext cx="42862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2.</a:t>
                </a:r>
              </a:p>
            </p:txBody>
          </p:sp>
          <p:sp>
            <p:nvSpPr>
              <p:cNvPr id="12290" name="Rectangle 2"/>
              <p:cNvSpPr>
                <a:spLocks noChangeArrowheads="1"/>
              </p:cNvSpPr>
              <p:nvPr/>
            </p:nvSpPr>
            <p:spPr bwMode="auto">
              <a:xfrm>
                <a:off x="1000100" y="2837803"/>
                <a:ext cx="5929354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>
                    <a:tab pos="344488" algn="l"/>
                  </a:tabLst>
                </a:pPr>
                <a:r>
                  <a:rPr kumimoji="0" lang="ru-RU" sz="28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Переведите дроби в неправильную дробь</a:t>
                </a:r>
                <a:r>
                  <a:rPr lang="ru-RU" sz="2800" b="1" i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.</a:t>
                </a:r>
                <a:endParaRPr kumimoji="0" lang="ru-RU" sz="28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80" name="Объект 79"/>
            <p:cNvGraphicFramePr>
              <a:graphicFrameLocks noChangeAspect="1"/>
            </p:cNvGraphicFramePr>
            <p:nvPr/>
          </p:nvGraphicFramePr>
          <p:xfrm>
            <a:off x="305725" y="3872998"/>
            <a:ext cx="8532550" cy="1171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" name="Формула" r:id="rId5" imgW="2730240" imgH="393480" progId="Equation.3">
                    <p:embed/>
                  </p:oleObj>
                </mc:Choice>
                <mc:Fallback>
                  <p:oleObj name="Формула" r:id="rId5" imgW="2730240" imgH="393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725" y="3872998"/>
                          <a:ext cx="8532550" cy="11714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build="p"/>
      <p:bldP spid="67" grpId="0"/>
      <p:bldP spid="6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564569-0518-4129-9C2B-4A4BFF305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5391252"/>
          </a:xfrm>
        </p:spPr>
        <p:txBody>
          <a:bodyPr>
            <a:normAutofit/>
          </a:bodyPr>
          <a:lstStyle/>
          <a:p>
            <a:r>
              <a:rPr lang="ru-RU" dirty="0"/>
              <a:t>№ 248 (а -3, б-3)</a:t>
            </a:r>
            <a:br>
              <a:rPr lang="ru-RU" dirty="0"/>
            </a:br>
            <a:r>
              <a:rPr lang="ru-RU" dirty="0"/>
              <a:t>№254</a:t>
            </a:r>
            <a:br>
              <a:rPr lang="ru-RU" dirty="0"/>
            </a:br>
            <a:r>
              <a:rPr lang="ru-RU" dirty="0"/>
              <a:t>№ 257</a:t>
            </a:r>
            <a:br>
              <a:rPr lang="ru-RU" dirty="0"/>
            </a:br>
            <a:r>
              <a:rPr lang="ru-RU" dirty="0"/>
              <a:t>№ 261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Домашняя работа: </a:t>
            </a:r>
            <a:br>
              <a:rPr lang="ru-RU" dirty="0"/>
            </a:br>
            <a:r>
              <a:rPr lang="ru-RU" dirty="0"/>
              <a:t>п.9, №276, 277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49279CE-5922-4DE8-880A-BF47EBF43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5F09C3-949F-489F-AFBE-7B1664D75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7896C56-8F70-4346-9753-2454E785D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930166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0F0F7-51E8-4C86-B138-58ABC367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32" y="1052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Классная работа.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Приведение дробей к общему знаменателю.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03CAEFF-76D5-4367-9531-ADC325424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5CD2AC-BEE0-49F9-A579-E815B23C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E0B918-17B5-4487-BAED-C10E68EC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4B012-C314-4405-BE86-35F13B11D494}"/>
              </a:ext>
            </a:extLst>
          </p:cNvPr>
          <p:cNvSpPr txBox="1"/>
          <p:nvPr/>
        </p:nvSpPr>
        <p:spPr>
          <a:xfrm>
            <a:off x="7445416" y="184202"/>
            <a:ext cx="1236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2</a:t>
            </a:r>
            <a:r>
              <a:rPr lang="en-US" sz="3200" b="1" i="1" dirty="0"/>
              <a:t>1</a:t>
            </a:r>
            <a:r>
              <a:rPr lang="ru-RU" sz="3200" b="1" i="1" dirty="0"/>
              <a:t>.10.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91185" y="3882739"/>
            <a:ext cx="3344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/>
              <a:t>Самостоятельная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3310835665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78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Для приведения дробей к общему знаменателю надо:</a:t>
            </a:r>
            <a:br>
              <a:rPr lang="ru-RU" sz="2800" dirty="0"/>
            </a:br>
            <a:r>
              <a:rPr lang="ru-RU" sz="2800" dirty="0"/>
              <a:t>1.Найти НОК знаменателей этих дробей.</a:t>
            </a:r>
            <a:br>
              <a:rPr lang="ru-RU" sz="2800" dirty="0"/>
            </a:br>
            <a:r>
              <a:rPr lang="ru-RU" sz="2800" dirty="0"/>
              <a:t>2. Разделить наименьший общий знаменатель на знаменатели данных дробей, т. е. найти для каждой дроби дополнительный множитель.</a:t>
            </a:r>
            <a:br>
              <a:rPr lang="ru-RU" sz="2800" dirty="0"/>
            </a:br>
            <a:r>
              <a:rPr lang="ru-RU" sz="2800" dirty="0"/>
              <a:t>3. Умножить числитель и знаменатели каждой дроби на ее дополнительный множитель.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638855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68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№ 280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Домашняя задание: п.10, правила, №302, 303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138426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E3759-0F60-47FE-BBE9-93ACECC59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22" y="19167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Классная работа.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Сравнение, сложение и вычитание дробей с разными знаменателями.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0786F06-5C23-4C7B-A45A-E83AEFFC5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F7CC61E-C0DA-4A2F-9068-B29AD669F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BB88B8-8E15-4C42-B7AC-98D7C920C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5469CF-86E9-4FAA-B4B5-76AB62F358BE}"/>
              </a:ext>
            </a:extLst>
          </p:cNvPr>
          <p:cNvSpPr txBox="1"/>
          <p:nvPr/>
        </p:nvSpPr>
        <p:spPr>
          <a:xfrm>
            <a:off x="7164360" y="276832"/>
            <a:ext cx="1773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/>
              <a:t>26</a:t>
            </a:r>
            <a:r>
              <a:rPr lang="ru-RU" sz="5400" b="1" i="1" dirty="0"/>
              <a:t>.</a:t>
            </a:r>
            <a:r>
              <a:rPr lang="en-US" sz="5400" b="1" i="1" dirty="0"/>
              <a:t>10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4070306544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0121E-4D61-452A-A27E-10EA54386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/>
              <a:t>Вычисли устно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D48F61-D697-4A4F-96FD-2D961DF93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DB4152-4B08-4A82-B0A2-C18E5E07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B63761-460F-47D1-A161-165B08CE3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C70CA6-0324-4AC1-95FB-FE3970E73612}"/>
              </a:ext>
            </a:extLst>
          </p:cNvPr>
          <p:cNvSpPr txBox="1"/>
          <p:nvPr/>
        </p:nvSpPr>
        <p:spPr>
          <a:xfrm>
            <a:off x="899490" y="1143000"/>
            <a:ext cx="19543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0,6 : 3 = </a:t>
            </a:r>
          </a:p>
          <a:p>
            <a:r>
              <a:rPr lang="ru-RU" sz="4000" b="1" i="1" dirty="0"/>
              <a:t>  * 1,5 =</a:t>
            </a:r>
          </a:p>
          <a:p>
            <a:r>
              <a:rPr lang="ru-RU" sz="4000" b="1" i="1" dirty="0"/>
              <a:t>  + 2,9 =</a:t>
            </a:r>
          </a:p>
          <a:p>
            <a:r>
              <a:rPr lang="ru-RU" sz="4000" b="1" i="1" dirty="0"/>
              <a:t>   : 0,8 =</a:t>
            </a:r>
          </a:p>
          <a:p>
            <a:r>
              <a:rPr lang="ru-RU" sz="4000" b="1" i="1" dirty="0"/>
              <a:t>   - 1,3 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321212-9467-4592-BA35-8A29E3A1862C}"/>
              </a:ext>
            </a:extLst>
          </p:cNvPr>
          <p:cNvSpPr txBox="1"/>
          <p:nvPr/>
        </p:nvSpPr>
        <p:spPr>
          <a:xfrm>
            <a:off x="2987780" y="1124330"/>
            <a:ext cx="83708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0,2</a:t>
            </a:r>
          </a:p>
          <a:p>
            <a:r>
              <a:rPr lang="ru-RU" sz="4000" b="1" i="1" dirty="0"/>
              <a:t>0,3</a:t>
            </a:r>
          </a:p>
          <a:p>
            <a:r>
              <a:rPr lang="ru-RU" sz="4000" b="1" i="1" dirty="0"/>
              <a:t>3,2</a:t>
            </a:r>
          </a:p>
          <a:p>
            <a:r>
              <a:rPr lang="ru-RU" sz="4000" b="1" i="1" dirty="0"/>
              <a:t>4</a:t>
            </a:r>
          </a:p>
          <a:p>
            <a:r>
              <a:rPr lang="ru-RU" sz="4000" b="1" i="1" dirty="0"/>
              <a:t>2,7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AF3AE9-0CA3-44F1-9676-1B1CB5189918}"/>
              </a:ext>
            </a:extLst>
          </p:cNvPr>
          <p:cNvSpPr txBox="1"/>
          <p:nvPr/>
        </p:nvSpPr>
        <p:spPr>
          <a:xfrm>
            <a:off x="4788030" y="1111609"/>
            <a:ext cx="203934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2 – 1,2 =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   * 0,5 =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   : 0,1 =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   + 0,9 =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    : 0,7 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4CE84F-FC25-4CD6-8BB2-21F17C3ADF06}"/>
              </a:ext>
            </a:extLst>
          </p:cNvPr>
          <p:cNvSpPr txBox="1"/>
          <p:nvPr/>
        </p:nvSpPr>
        <p:spPr>
          <a:xfrm>
            <a:off x="7228326" y="1119726"/>
            <a:ext cx="83708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0,8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0,4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4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4,9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201223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5B70354C-4CC2-41E3-871E-FAF576BB141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19853" y="908650"/>
                <a:ext cx="8229600" cy="4320600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ru-RU" sz="4000" u="sng" dirty="0"/>
                  <a:t>Чтобы сравнить (сложить, вычесть) дроби с разными знаменателями, надо:</a:t>
                </a:r>
                <a:br>
                  <a:rPr lang="ru-RU" sz="4000" u="sng" dirty="0"/>
                </a:br>
                <a:br>
                  <a:rPr lang="ru-RU" sz="4000" dirty="0"/>
                </a:br>
                <a:r>
                  <a:rPr lang="ru-RU" sz="4000" dirty="0"/>
                  <a:t>1.Привести данные дроби к наименьшему общему знаменателю</a:t>
                </a:r>
                <a:br>
                  <a:rPr lang="ru-RU" sz="4000" dirty="0"/>
                </a:br>
                <a:r>
                  <a:rPr lang="ru-RU" sz="4000" dirty="0"/>
                  <a:t>2.Сравнить, (сложить, вычесть) полученные дроби.  </a:t>
                </a:r>
                <a:br>
                  <a:rPr lang="ru-RU" sz="4000" dirty="0"/>
                </a:br>
                <a:r>
                  <a:rPr lang="ru-RU" sz="4000" dirty="0"/>
                  <a:t>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3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3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53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5300" b="1" dirty="0">
                    <a:solidFill>
                      <a:schemeClr val="accent6">
                        <a:lumMod val="50000"/>
                      </a:schemeClr>
                    </a:solidFill>
                  </a:rPr>
                  <a:t> 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3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3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53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5B70354C-4CC2-41E3-871E-FAF576BB14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9853" y="908650"/>
                <a:ext cx="8229600" cy="4320600"/>
              </a:xfrm>
              <a:blipFill>
                <a:blip r:embed="rId2"/>
                <a:stretch>
                  <a:fillRect l="-2222" t="-9873" b="-117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EF3F404-49C3-4B94-94FD-B2351744E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949605-1760-4EC9-A1EE-2ABFF108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118469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2EE7F-EBF3-49B8-B0F0-5B046645D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727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№ 309, 312, 318, 319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Д/з: п.11, правила, № 364 (1, 2ст), 365 (1, 2 </a:t>
            </a:r>
            <a:r>
              <a:rPr lang="ru-RU" dirty="0" err="1"/>
              <a:t>ст</a:t>
            </a:r>
            <a:r>
              <a:rPr lang="ru-RU" dirty="0"/>
              <a:t>) 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EEB323-1BE7-401D-B246-0F9670533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E66F06-F7DC-40E5-A590-479DA97E5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06B513-114F-441E-A188-7F007607F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172516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E3759-0F60-47FE-BBE9-93ACECC59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22" y="19167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Классная работа.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Сравнение, сложение и вычитание дробей с разными знаменателями.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0786F06-5C23-4C7B-A45A-E83AEFFC5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F7CC61E-C0DA-4A2F-9068-B29AD669F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BB88B8-8E15-4C42-B7AC-98D7C920C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5469CF-86E9-4FAA-B4B5-76AB62F358BE}"/>
              </a:ext>
            </a:extLst>
          </p:cNvPr>
          <p:cNvSpPr txBox="1"/>
          <p:nvPr/>
        </p:nvSpPr>
        <p:spPr>
          <a:xfrm>
            <a:off x="7164360" y="276832"/>
            <a:ext cx="1773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/>
              <a:t>2</a:t>
            </a:r>
            <a:r>
              <a:rPr lang="ru-RU" sz="5400" b="1" i="1" dirty="0"/>
              <a:t>8.</a:t>
            </a:r>
            <a:r>
              <a:rPr lang="en-US" sz="5400" b="1" i="1" dirty="0"/>
              <a:t>10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3864253973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C1687935-331B-46C6-97CA-FABAA7276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D1A0B8-28A5-4F32-8EB8-6EF787DBF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0757F6-55A5-4883-A48F-142EA44E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29</a:t>
            </a:fld>
            <a:endParaRPr lang="ru-RU" dirty="0"/>
          </a:p>
        </p:txBody>
      </p:sp>
      <p:pic>
        <p:nvPicPr>
          <p:cNvPr id="33794" name="Picture 2">
            <a:extLst>
              <a:ext uri="{FF2B5EF4-FFF2-40B4-BE49-F238E27FC236}">
                <a16:creationId xmlns:a16="http://schemas.microsoft.com/office/drawing/2014/main" id="{EEC45354-6E0F-4519-A011-D595A67D0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24BAA5-8F86-4791-9F49-9D2EB7B83926}"/>
              </a:ext>
            </a:extLst>
          </p:cNvPr>
          <p:cNvSpPr txBox="1"/>
          <p:nvPr/>
        </p:nvSpPr>
        <p:spPr>
          <a:xfrm>
            <a:off x="7620000" y="9404"/>
            <a:ext cx="1471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/>
              <a:t>№ 320</a:t>
            </a:r>
          </a:p>
        </p:txBody>
      </p:sp>
    </p:spTree>
    <p:extLst>
      <p:ext uri="{BB962C8B-B14F-4D97-AF65-F5344CB8AC3E}">
        <p14:creationId xmlns:p14="http://schemas.microsoft.com/office/powerpoint/2010/main" val="211843396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510" y="1772770"/>
          <a:ext cx="648090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79390" y="836640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наибольший общий делитель числителя и знаменателя дробей</a:t>
            </a:r>
            <a:r>
              <a:rPr lang="ru-RU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357158" y="2428868"/>
            <a:ext cx="8286808" cy="3952542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Когда и как возникли дроби?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людей с древних времен появилась необходимость измерять время, расстояния, площади, углы и другие величины. Потребность в более точном измерении привела к тому, что используемые единицы измерения стали делить на части.</a:t>
            </a:r>
            <a:b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это привело к появлению дробей.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6541" y="116540"/>
            <a:ext cx="593091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минутка.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411700" y="1772770"/>
          <a:ext cx="648090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923910" y="1772770"/>
          <a:ext cx="648090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220090" y="1772770"/>
          <a:ext cx="648090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732300" y="1772770"/>
          <a:ext cx="648090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E3B7F1-5826-4C82-845E-175BBAA05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7B4360D-7239-4438-9E8D-64D8500A1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A012B60-88EC-4B1B-A272-440B1F5E7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30</a:t>
            </a:fld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4765B9-B683-4783-8D43-3BD9A421E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6145"/>
            <a:ext cx="7740440" cy="58053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21D43A-AC81-4CF0-8F47-B5CAA75E88A3}"/>
              </a:ext>
            </a:extLst>
          </p:cNvPr>
          <p:cNvSpPr txBox="1"/>
          <p:nvPr/>
        </p:nvSpPr>
        <p:spPr>
          <a:xfrm>
            <a:off x="7620000" y="112192"/>
            <a:ext cx="1330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№ 321</a:t>
            </a:r>
          </a:p>
        </p:txBody>
      </p:sp>
    </p:spTree>
    <p:extLst>
      <p:ext uri="{BB962C8B-B14F-4D97-AF65-F5344CB8AC3E}">
        <p14:creationId xmlns:p14="http://schemas.microsoft.com/office/powerpoint/2010/main" val="301125817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34F103-F61C-4EFB-8B39-9F0122FC5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F90956-1B17-4FE9-82A8-8AF566E26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AAF902-7483-4F8F-90F6-4FB73880E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31</a:t>
            </a:fld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0A6592-A44C-4729-9071-826D1898B291}"/>
              </a:ext>
            </a:extLst>
          </p:cNvPr>
          <p:cNvSpPr txBox="1"/>
          <p:nvPr/>
        </p:nvSpPr>
        <p:spPr>
          <a:xfrm>
            <a:off x="1835620" y="404580"/>
            <a:ext cx="65529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/>
              <a:t>№ 323</a:t>
            </a:r>
          </a:p>
          <a:p>
            <a:r>
              <a:rPr lang="ru-RU" sz="4400" b="1" i="1" dirty="0"/>
              <a:t>№ 327</a:t>
            </a:r>
          </a:p>
          <a:p>
            <a:endParaRPr lang="ru-RU" sz="4400" b="1" i="1" dirty="0"/>
          </a:p>
          <a:p>
            <a:endParaRPr lang="ru-RU" sz="4400" b="1" i="1" dirty="0"/>
          </a:p>
          <a:p>
            <a:r>
              <a:rPr lang="ru-RU" sz="4400" b="1" i="1" dirty="0"/>
              <a:t>Домашняя работа. №374</a:t>
            </a:r>
          </a:p>
        </p:txBody>
      </p:sp>
    </p:spTree>
    <p:extLst>
      <p:ext uri="{BB962C8B-B14F-4D97-AF65-F5344CB8AC3E}">
        <p14:creationId xmlns:p14="http://schemas.microsoft.com/office/powerpoint/2010/main" val="260775198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Freeform 4"/>
          <p:cNvSpPr>
            <a:spLocks/>
          </p:cNvSpPr>
          <p:nvPr/>
        </p:nvSpPr>
        <p:spPr bwMode="auto">
          <a:xfrm>
            <a:off x="505445" y="7111624"/>
            <a:ext cx="8060517" cy="163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48" y="0"/>
              </a:cxn>
            </a:cxnLst>
            <a:rect l="0" t="0" r="r" b="b"/>
            <a:pathLst>
              <a:path w="4848" h="1">
                <a:moveTo>
                  <a:pt x="0" y="0"/>
                </a:moveTo>
                <a:lnTo>
                  <a:pt x="4848" y="0"/>
                </a:lnTo>
              </a:path>
            </a:pathLst>
          </a:custGeom>
          <a:noFill/>
          <a:ln w="76200" cap="flat" cmpd="tri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 dirty="0"/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2032000" y="714375"/>
            <a:ext cx="1355725" cy="960438"/>
            <a:chOff x="2874" y="1527"/>
            <a:chExt cx="1386" cy="852"/>
          </a:xfrm>
        </p:grpSpPr>
        <p:sp>
          <p:nvSpPr>
            <p:cNvPr id="49189" name="Freeform 37"/>
            <p:cNvSpPr>
              <a:spLocks/>
            </p:cNvSpPr>
            <p:nvPr/>
          </p:nvSpPr>
          <p:spPr bwMode="auto">
            <a:xfrm>
              <a:off x="2874" y="1737"/>
              <a:ext cx="1386" cy="642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386" y="0"/>
                </a:cxn>
                <a:cxn ang="0">
                  <a:pos x="1386" y="438"/>
                </a:cxn>
                <a:cxn ang="0">
                  <a:pos x="0" y="642"/>
                </a:cxn>
                <a:cxn ang="0">
                  <a:pos x="0" y="204"/>
                </a:cxn>
              </a:cxnLst>
              <a:rect l="0" t="0" r="r" b="b"/>
              <a:pathLst>
                <a:path w="1386" h="642">
                  <a:moveTo>
                    <a:pt x="0" y="204"/>
                  </a:moveTo>
                  <a:lnTo>
                    <a:pt x="1386" y="0"/>
                  </a:lnTo>
                  <a:lnTo>
                    <a:pt x="1386" y="438"/>
                  </a:lnTo>
                  <a:lnTo>
                    <a:pt x="0" y="642"/>
                  </a:lnTo>
                  <a:lnTo>
                    <a:pt x="0" y="20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190" name="Freeform 38"/>
            <p:cNvSpPr>
              <a:spLocks/>
            </p:cNvSpPr>
            <p:nvPr/>
          </p:nvSpPr>
          <p:spPr bwMode="auto">
            <a:xfrm>
              <a:off x="2874" y="1527"/>
              <a:ext cx="1386" cy="4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0"/>
                </a:cxn>
                <a:cxn ang="0">
                  <a:pos x="60" y="0"/>
                </a:cxn>
                <a:cxn ang="0">
                  <a:pos x="84" y="0"/>
                </a:cxn>
                <a:cxn ang="0">
                  <a:pos x="114" y="0"/>
                </a:cxn>
                <a:cxn ang="0">
                  <a:pos x="138" y="0"/>
                </a:cxn>
                <a:cxn ang="0">
                  <a:pos x="168" y="0"/>
                </a:cxn>
                <a:cxn ang="0">
                  <a:pos x="198" y="0"/>
                </a:cxn>
                <a:cxn ang="0">
                  <a:pos x="222" y="0"/>
                </a:cxn>
                <a:cxn ang="0">
                  <a:pos x="252" y="6"/>
                </a:cxn>
                <a:cxn ang="0">
                  <a:pos x="282" y="6"/>
                </a:cxn>
                <a:cxn ang="0">
                  <a:pos x="306" y="6"/>
                </a:cxn>
                <a:cxn ang="0">
                  <a:pos x="336" y="6"/>
                </a:cxn>
                <a:cxn ang="0">
                  <a:pos x="360" y="12"/>
                </a:cxn>
                <a:cxn ang="0">
                  <a:pos x="390" y="12"/>
                </a:cxn>
                <a:cxn ang="0">
                  <a:pos x="414" y="12"/>
                </a:cxn>
                <a:cxn ang="0">
                  <a:pos x="444" y="12"/>
                </a:cxn>
                <a:cxn ang="0">
                  <a:pos x="468" y="18"/>
                </a:cxn>
                <a:cxn ang="0">
                  <a:pos x="498" y="18"/>
                </a:cxn>
                <a:cxn ang="0">
                  <a:pos x="522" y="24"/>
                </a:cxn>
                <a:cxn ang="0">
                  <a:pos x="546" y="24"/>
                </a:cxn>
                <a:cxn ang="0">
                  <a:pos x="576" y="24"/>
                </a:cxn>
                <a:cxn ang="0">
                  <a:pos x="600" y="30"/>
                </a:cxn>
                <a:cxn ang="0">
                  <a:pos x="624" y="30"/>
                </a:cxn>
                <a:cxn ang="0">
                  <a:pos x="654" y="36"/>
                </a:cxn>
                <a:cxn ang="0">
                  <a:pos x="678" y="36"/>
                </a:cxn>
                <a:cxn ang="0">
                  <a:pos x="702" y="42"/>
                </a:cxn>
                <a:cxn ang="0">
                  <a:pos x="726" y="42"/>
                </a:cxn>
                <a:cxn ang="0">
                  <a:pos x="750" y="48"/>
                </a:cxn>
                <a:cxn ang="0">
                  <a:pos x="774" y="48"/>
                </a:cxn>
                <a:cxn ang="0">
                  <a:pos x="804" y="54"/>
                </a:cxn>
                <a:cxn ang="0">
                  <a:pos x="828" y="60"/>
                </a:cxn>
                <a:cxn ang="0">
                  <a:pos x="846" y="60"/>
                </a:cxn>
                <a:cxn ang="0">
                  <a:pos x="870" y="66"/>
                </a:cxn>
                <a:cxn ang="0">
                  <a:pos x="894" y="72"/>
                </a:cxn>
                <a:cxn ang="0">
                  <a:pos x="918" y="72"/>
                </a:cxn>
                <a:cxn ang="0">
                  <a:pos x="942" y="78"/>
                </a:cxn>
                <a:cxn ang="0">
                  <a:pos x="966" y="84"/>
                </a:cxn>
                <a:cxn ang="0">
                  <a:pos x="984" y="84"/>
                </a:cxn>
                <a:cxn ang="0">
                  <a:pos x="1008" y="90"/>
                </a:cxn>
                <a:cxn ang="0">
                  <a:pos x="1032" y="96"/>
                </a:cxn>
                <a:cxn ang="0">
                  <a:pos x="1050" y="102"/>
                </a:cxn>
                <a:cxn ang="0">
                  <a:pos x="1074" y="102"/>
                </a:cxn>
                <a:cxn ang="0">
                  <a:pos x="1092" y="108"/>
                </a:cxn>
                <a:cxn ang="0">
                  <a:pos x="1110" y="114"/>
                </a:cxn>
                <a:cxn ang="0">
                  <a:pos x="1134" y="120"/>
                </a:cxn>
                <a:cxn ang="0">
                  <a:pos x="1152" y="126"/>
                </a:cxn>
                <a:cxn ang="0">
                  <a:pos x="1170" y="132"/>
                </a:cxn>
                <a:cxn ang="0">
                  <a:pos x="1188" y="138"/>
                </a:cxn>
                <a:cxn ang="0">
                  <a:pos x="1206" y="138"/>
                </a:cxn>
                <a:cxn ang="0">
                  <a:pos x="1224" y="144"/>
                </a:cxn>
                <a:cxn ang="0">
                  <a:pos x="1242" y="150"/>
                </a:cxn>
                <a:cxn ang="0">
                  <a:pos x="1260" y="156"/>
                </a:cxn>
                <a:cxn ang="0">
                  <a:pos x="1278" y="162"/>
                </a:cxn>
                <a:cxn ang="0">
                  <a:pos x="1296" y="168"/>
                </a:cxn>
                <a:cxn ang="0">
                  <a:pos x="1314" y="174"/>
                </a:cxn>
                <a:cxn ang="0">
                  <a:pos x="1326" y="180"/>
                </a:cxn>
                <a:cxn ang="0">
                  <a:pos x="1344" y="186"/>
                </a:cxn>
                <a:cxn ang="0">
                  <a:pos x="1356" y="192"/>
                </a:cxn>
                <a:cxn ang="0">
                  <a:pos x="1374" y="198"/>
                </a:cxn>
                <a:cxn ang="0">
                  <a:pos x="1386" y="204"/>
                </a:cxn>
                <a:cxn ang="0">
                  <a:pos x="0" y="414"/>
                </a:cxn>
                <a:cxn ang="0">
                  <a:pos x="0" y="0"/>
                </a:cxn>
              </a:cxnLst>
              <a:rect l="0" t="0" r="r" b="b"/>
              <a:pathLst>
                <a:path w="1386" h="414">
                  <a:moveTo>
                    <a:pt x="0" y="0"/>
                  </a:moveTo>
                  <a:lnTo>
                    <a:pt x="30" y="0"/>
                  </a:lnTo>
                  <a:lnTo>
                    <a:pt x="60" y="0"/>
                  </a:lnTo>
                  <a:lnTo>
                    <a:pt x="84" y="0"/>
                  </a:lnTo>
                  <a:lnTo>
                    <a:pt x="114" y="0"/>
                  </a:lnTo>
                  <a:lnTo>
                    <a:pt x="138" y="0"/>
                  </a:lnTo>
                  <a:lnTo>
                    <a:pt x="168" y="0"/>
                  </a:lnTo>
                  <a:lnTo>
                    <a:pt x="198" y="0"/>
                  </a:lnTo>
                  <a:lnTo>
                    <a:pt x="222" y="0"/>
                  </a:lnTo>
                  <a:lnTo>
                    <a:pt x="252" y="6"/>
                  </a:lnTo>
                  <a:lnTo>
                    <a:pt x="282" y="6"/>
                  </a:lnTo>
                  <a:lnTo>
                    <a:pt x="306" y="6"/>
                  </a:lnTo>
                  <a:lnTo>
                    <a:pt x="336" y="6"/>
                  </a:lnTo>
                  <a:lnTo>
                    <a:pt x="360" y="12"/>
                  </a:lnTo>
                  <a:lnTo>
                    <a:pt x="390" y="12"/>
                  </a:lnTo>
                  <a:lnTo>
                    <a:pt x="414" y="12"/>
                  </a:lnTo>
                  <a:lnTo>
                    <a:pt x="444" y="12"/>
                  </a:lnTo>
                  <a:lnTo>
                    <a:pt x="468" y="18"/>
                  </a:lnTo>
                  <a:lnTo>
                    <a:pt x="498" y="18"/>
                  </a:lnTo>
                  <a:lnTo>
                    <a:pt x="522" y="24"/>
                  </a:lnTo>
                  <a:lnTo>
                    <a:pt x="546" y="24"/>
                  </a:lnTo>
                  <a:lnTo>
                    <a:pt x="576" y="24"/>
                  </a:lnTo>
                  <a:lnTo>
                    <a:pt x="600" y="30"/>
                  </a:lnTo>
                  <a:lnTo>
                    <a:pt x="624" y="30"/>
                  </a:lnTo>
                  <a:lnTo>
                    <a:pt x="654" y="36"/>
                  </a:lnTo>
                  <a:lnTo>
                    <a:pt x="678" y="36"/>
                  </a:lnTo>
                  <a:lnTo>
                    <a:pt x="702" y="42"/>
                  </a:lnTo>
                  <a:lnTo>
                    <a:pt x="726" y="42"/>
                  </a:lnTo>
                  <a:lnTo>
                    <a:pt x="750" y="48"/>
                  </a:lnTo>
                  <a:lnTo>
                    <a:pt x="774" y="48"/>
                  </a:lnTo>
                  <a:lnTo>
                    <a:pt x="804" y="54"/>
                  </a:lnTo>
                  <a:lnTo>
                    <a:pt x="828" y="60"/>
                  </a:lnTo>
                  <a:lnTo>
                    <a:pt x="846" y="60"/>
                  </a:lnTo>
                  <a:lnTo>
                    <a:pt x="870" y="66"/>
                  </a:lnTo>
                  <a:lnTo>
                    <a:pt x="894" y="72"/>
                  </a:lnTo>
                  <a:lnTo>
                    <a:pt x="918" y="72"/>
                  </a:lnTo>
                  <a:lnTo>
                    <a:pt x="942" y="78"/>
                  </a:lnTo>
                  <a:lnTo>
                    <a:pt x="966" y="84"/>
                  </a:lnTo>
                  <a:lnTo>
                    <a:pt x="984" y="84"/>
                  </a:lnTo>
                  <a:lnTo>
                    <a:pt x="1008" y="90"/>
                  </a:lnTo>
                  <a:lnTo>
                    <a:pt x="1032" y="96"/>
                  </a:lnTo>
                  <a:lnTo>
                    <a:pt x="1050" y="102"/>
                  </a:lnTo>
                  <a:lnTo>
                    <a:pt x="1074" y="102"/>
                  </a:lnTo>
                  <a:lnTo>
                    <a:pt x="1092" y="108"/>
                  </a:lnTo>
                  <a:lnTo>
                    <a:pt x="1110" y="114"/>
                  </a:lnTo>
                  <a:lnTo>
                    <a:pt x="1134" y="120"/>
                  </a:lnTo>
                  <a:lnTo>
                    <a:pt x="1152" y="126"/>
                  </a:lnTo>
                  <a:lnTo>
                    <a:pt x="1170" y="132"/>
                  </a:lnTo>
                  <a:lnTo>
                    <a:pt x="1188" y="138"/>
                  </a:lnTo>
                  <a:lnTo>
                    <a:pt x="1206" y="138"/>
                  </a:lnTo>
                  <a:lnTo>
                    <a:pt x="1224" y="144"/>
                  </a:lnTo>
                  <a:lnTo>
                    <a:pt x="1242" y="150"/>
                  </a:lnTo>
                  <a:lnTo>
                    <a:pt x="1260" y="156"/>
                  </a:lnTo>
                  <a:lnTo>
                    <a:pt x="1278" y="162"/>
                  </a:lnTo>
                  <a:lnTo>
                    <a:pt x="1296" y="168"/>
                  </a:lnTo>
                  <a:lnTo>
                    <a:pt x="1314" y="174"/>
                  </a:lnTo>
                  <a:lnTo>
                    <a:pt x="1326" y="180"/>
                  </a:lnTo>
                  <a:lnTo>
                    <a:pt x="1344" y="186"/>
                  </a:lnTo>
                  <a:lnTo>
                    <a:pt x="1356" y="192"/>
                  </a:lnTo>
                  <a:lnTo>
                    <a:pt x="1374" y="198"/>
                  </a:lnTo>
                  <a:lnTo>
                    <a:pt x="1386" y="204"/>
                  </a:lnTo>
                  <a:lnTo>
                    <a:pt x="0" y="4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673100" y="714375"/>
            <a:ext cx="1355725" cy="960438"/>
            <a:chOff x="1488" y="1527"/>
            <a:chExt cx="1386" cy="852"/>
          </a:xfrm>
        </p:grpSpPr>
        <p:sp>
          <p:nvSpPr>
            <p:cNvPr id="49191" name="Freeform 39"/>
            <p:cNvSpPr>
              <a:spLocks/>
            </p:cNvSpPr>
            <p:nvPr/>
          </p:nvSpPr>
          <p:spPr bwMode="auto">
            <a:xfrm>
              <a:off x="1488" y="1737"/>
              <a:ext cx="1386" cy="642"/>
            </a:xfrm>
            <a:custGeom>
              <a:avLst/>
              <a:gdLst/>
              <a:ahLst/>
              <a:cxnLst>
                <a:cxn ang="0">
                  <a:pos x="1386" y="204"/>
                </a:cxn>
                <a:cxn ang="0">
                  <a:pos x="0" y="0"/>
                </a:cxn>
                <a:cxn ang="0">
                  <a:pos x="0" y="438"/>
                </a:cxn>
                <a:cxn ang="0">
                  <a:pos x="1386" y="642"/>
                </a:cxn>
                <a:cxn ang="0">
                  <a:pos x="1386" y="204"/>
                </a:cxn>
              </a:cxnLst>
              <a:rect l="0" t="0" r="r" b="b"/>
              <a:pathLst>
                <a:path w="1386" h="642">
                  <a:moveTo>
                    <a:pt x="1386" y="204"/>
                  </a:moveTo>
                  <a:lnTo>
                    <a:pt x="0" y="0"/>
                  </a:lnTo>
                  <a:lnTo>
                    <a:pt x="0" y="438"/>
                  </a:lnTo>
                  <a:lnTo>
                    <a:pt x="1386" y="642"/>
                  </a:lnTo>
                  <a:lnTo>
                    <a:pt x="1386" y="20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192" name="Freeform 40"/>
            <p:cNvSpPr>
              <a:spLocks/>
            </p:cNvSpPr>
            <p:nvPr/>
          </p:nvSpPr>
          <p:spPr bwMode="auto">
            <a:xfrm>
              <a:off x="1488" y="1527"/>
              <a:ext cx="1386" cy="414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8" y="198"/>
                </a:cxn>
                <a:cxn ang="0">
                  <a:pos x="30" y="192"/>
                </a:cxn>
                <a:cxn ang="0">
                  <a:pos x="48" y="186"/>
                </a:cxn>
                <a:cxn ang="0">
                  <a:pos x="60" y="180"/>
                </a:cxn>
                <a:cxn ang="0">
                  <a:pos x="78" y="174"/>
                </a:cxn>
                <a:cxn ang="0">
                  <a:pos x="96" y="168"/>
                </a:cxn>
                <a:cxn ang="0">
                  <a:pos x="108" y="162"/>
                </a:cxn>
                <a:cxn ang="0">
                  <a:pos x="126" y="156"/>
                </a:cxn>
                <a:cxn ang="0">
                  <a:pos x="144" y="150"/>
                </a:cxn>
                <a:cxn ang="0">
                  <a:pos x="162" y="144"/>
                </a:cxn>
                <a:cxn ang="0">
                  <a:pos x="180" y="138"/>
                </a:cxn>
                <a:cxn ang="0">
                  <a:pos x="198" y="138"/>
                </a:cxn>
                <a:cxn ang="0">
                  <a:pos x="216" y="132"/>
                </a:cxn>
                <a:cxn ang="0">
                  <a:pos x="240" y="126"/>
                </a:cxn>
                <a:cxn ang="0">
                  <a:pos x="258" y="120"/>
                </a:cxn>
                <a:cxn ang="0">
                  <a:pos x="276" y="114"/>
                </a:cxn>
                <a:cxn ang="0">
                  <a:pos x="294" y="108"/>
                </a:cxn>
                <a:cxn ang="0">
                  <a:pos x="318" y="102"/>
                </a:cxn>
                <a:cxn ang="0">
                  <a:pos x="336" y="102"/>
                </a:cxn>
                <a:cxn ang="0">
                  <a:pos x="360" y="96"/>
                </a:cxn>
                <a:cxn ang="0">
                  <a:pos x="384" y="90"/>
                </a:cxn>
                <a:cxn ang="0">
                  <a:pos x="402" y="84"/>
                </a:cxn>
                <a:cxn ang="0">
                  <a:pos x="426" y="84"/>
                </a:cxn>
                <a:cxn ang="0">
                  <a:pos x="450" y="78"/>
                </a:cxn>
                <a:cxn ang="0">
                  <a:pos x="468" y="72"/>
                </a:cxn>
                <a:cxn ang="0">
                  <a:pos x="492" y="72"/>
                </a:cxn>
                <a:cxn ang="0">
                  <a:pos x="516" y="66"/>
                </a:cxn>
                <a:cxn ang="0">
                  <a:pos x="540" y="60"/>
                </a:cxn>
                <a:cxn ang="0">
                  <a:pos x="564" y="60"/>
                </a:cxn>
                <a:cxn ang="0">
                  <a:pos x="588" y="54"/>
                </a:cxn>
                <a:cxn ang="0">
                  <a:pos x="612" y="48"/>
                </a:cxn>
                <a:cxn ang="0">
                  <a:pos x="636" y="48"/>
                </a:cxn>
                <a:cxn ang="0">
                  <a:pos x="660" y="42"/>
                </a:cxn>
                <a:cxn ang="0">
                  <a:pos x="684" y="42"/>
                </a:cxn>
                <a:cxn ang="0">
                  <a:pos x="714" y="36"/>
                </a:cxn>
                <a:cxn ang="0">
                  <a:pos x="738" y="36"/>
                </a:cxn>
                <a:cxn ang="0">
                  <a:pos x="762" y="30"/>
                </a:cxn>
                <a:cxn ang="0">
                  <a:pos x="786" y="30"/>
                </a:cxn>
                <a:cxn ang="0">
                  <a:pos x="816" y="24"/>
                </a:cxn>
                <a:cxn ang="0">
                  <a:pos x="840" y="24"/>
                </a:cxn>
                <a:cxn ang="0">
                  <a:pos x="864" y="24"/>
                </a:cxn>
                <a:cxn ang="0">
                  <a:pos x="894" y="18"/>
                </a:cxn>
                <a:cxn ang="0">
                  <a:pos x="918" y="18"/>
                </a:cxn>
                <a:cxn ang="0">
                  <a:pos x="948" y="12"/>
                </a:cxn>
                <a:cxn ang="0">
                  <a:pos x="972" y="12"/>
                </a:cxn>
                <a:cxn ang="0">
                  <a:pos x="1002" y="12"/>
                </a:cxn>
                <a:cxn ang="0">
                  <a:pos x="1026" y="12"/>
                </a:cxn>
                <a:cxn ang="0">
                  <a:pos x="1056" y="6"/>
                </a:cxn>
                <a:cxn ang="0">
                  <a:pos x="1080" y="6"/>
                </a:cxn>
                <a:cxn ang="0">
                  <a:pos x="1110" y="6"/>
                </a:cxn>
                <a:cxn ang="0">
                  <a:pos x="1140" y="6"/>
                </a:cxn>
                <a:cxn ang="0">
                  <a:pos x="1164" y="0"/>
                </a:cxn>
                <a:cxn ang="0">
                  <a:pos x="1194" y="0"/>
                </a:cxn>
                <a:cxn ang="0">
                  <a:pos x="1218" y="0"/>
                </a:cxn>
                <a:cxn ang="0">
                  <a:pos x="1248" y="0"/>
                </a:cxn>
                <a:cxn ang="0">
                  <a:pos x="1278" y="0"/>
                </a:cxn>
                <a:cxn ang="0">
                  <a:pos x="1302" y="0"/>
                </a:cxn>
                <a:cxn ang="0">
                  <a:pos x="1332" y="0"/>
                </a:cxn>
                <a:cxn ang="0">
                  <a:pos x="1362" y="0"/>
                </a:cxn>
                <a:cxn ang="0">
                  <a:pos x="1386" y="0"/>
                </a:cxn>
                <a:cxn ang="0">
                  <a:pos x="1386" y="414"/>
                </a:cxn>
                <a:cxn ang="0">
                  <a:pos x="0" y="204"/>
                </a:cxn>
              </a:cxnLst>
              <a:rect l="0" t="0" r="r" b="b"/>
              <a:pathLst>
                <a:path w="1386" h="414">
                  <a:moveTo>
                    <a:pt x="0" y="204"/>
                  </a:moveTo>
                  <a:lnTo>
                    <a:pt x="18" y="198"/>
                  </a:lnTo>
                  <a:lnTo>
                    <a:pt x="30" y="192"/>
                  </a:lnTo>
                  <a:lnTo>
                    <a:pt x="48" y="186"/>
                  </a:lnTo>
                  <a:lnTo>
                    <a:pt x="60" y="180"/>
                  </a:lnTo>
                  <a:lnTo>
                    <a:pt x="78" y="174"/>
                  </a:lnTo>
                  <a:lnTo>
                    <a:pt x="96" y="168"/>
                  </a:lnTo>
                  <a:lnTo>
                    <a:pt x="108" y="162"/>
                  </a:lnTo>
                  <a:lnTo>
                    <a:pt x="126" y="156"/>
                  </a:lnTo>
                  <a:lnTo>
                    <a:pt x="144" y="150"/>
                  </a:lnTo>
                  <a:lnTo>
                    <a:pt x="162" y="144"/>
                  </a:lnTo>
                  <a:lnTo>
                    <a:pt x="180" y="138"/>
                  </a:lnTo>
                  <a:lnTo>
                    <a:pt x="198" y="138"/>
                  </a:lnTo>
                  <a:lnTo>
                    <a:pt x="216" y="132"/>
                  </a:lnTo>
                  <a:lnTo>
                    <a:pt x="240" y="126"/>
                  </a:lnTo>
                  <a:lnTo>
                    <a:pt x="258" y="120"/>
                  </a:lnTo>
                  <a:lnTo>
                    <a:pt x="276" y="114"/>
                  </a:lnTo>
                  <a:lnTo>
                    <a:pt x="294" y="108"/>
                  </a:lnTo>
                  <a:lnTo>
                    <a:pt x="318" y="102"/>
                  </a:lnTo>
                  <a:lnTo>
                    <a:pt x="336" y="102"/>
                  </a:lnTo>
                  <a:lnTo>
                    <a:pt x="360" y="96"/>
                  </a:lnTo>
                  <a:lnTo>
                    <a:pt x="384" y="90"/>
                  </a:lnTo>
                  <a:lnTo>
                    <a:pt x="402" y="84"/>
                  </a:lnTo>
                  <a:lnTo>
                    <a:pt x="426" y="84"/>
                  </a:lnTo>
                  <a:lnTo>
                    <a:pt x="450" y="78"/>
                  </a:lnTo>
                  <a:lnTo>
                    <a:pt x="468" y="72"/>
                  </a:lnTo>
                  <a:lnTo>
                    <a:pt x="492" y="72"/>
                  </a:lnTo>
                  <a:lnTo>
                    <a:pt x="516" y="66"/>
                  </a:lnTo>
                  <a:lnTo>
                    <a:pt x="540" y="60"/>
                  </a:lnTo>
                  <a:lnTo>
                    <a:pt x="564" y="60"/>
                  </a:lnTo>
                  <a:lnTo>
                    <a:pt x="588" y="54"/>
                  </a:lnTo>
                  <a:lnTo>
                    <a:pt x="612" y="48"/>
                  </a:lnTo>
                  <a:lnTo>
                    <a:pt x="636" y="48"/>
                  </a:lnTo>
                  <a:lnTo>
                    <a:pt x="660" y="42"/>
                  </a:lnTo>
                  <a:lnTo>
                    <a:pt x="684" y="42"/>
                  </a:lnTo>
                  <a:lnTo>
                    <a:pt x="714" y="36"/>
                  </a:lnTo>
                  <a:lnTo>
                    <a:pt x="738" y="36"/>
                  </a:lnTo>
                  <a:lnTo>
                    <a:pt x="762" y="30"/>
                  </a:lnTo>
                  <a:lnTo>
                    <a:pt x="786" y="30"/>
                  </a:lnTo>
                  <a:lnTo>
                    <a:pt x="816" y="24"/>
                  </a:lnTo>
                  <a:lnTo>
                    <a:pt x="840" y="24"/>
                  </a:lnTo>
                  <a:lnTo>
                    <a:pt x="864" y="24"/>
                  </a:lnTo>
                  <a:lnTo>
                    <a:pt x="894" y="18"/>
                  </a:lnTo>
                  <a:lnTo>
                    <a:pt x="918" y="18"/>
                  </a:lnTo>
                  <a:lnTo>
                    <a:pt x="948" y="12"/>
                  </a:lnTo>
                  <a:lnTo>
                    <a:pt x="972" y="12"/>
                  </a:lnTo>
                  <a:lnTo>
                    <a:pt x="1002" y="12"/>
                  </a:lnTo>
                  <a:lnTo>
                    <a:pt x="1026" y="12"/>
                  </a:lnTo>
                  <a:lnTo>
                    <a:pt x="1056" y="6"/>
                  </a:lnTo>
                  <a:lnTo>
                    <a:pt x="1080" y="6"/>
                  </a:lnTo>
                  <a:lnTo>
                    <a:pt x="1110" y="6"/>
                  </a:lnTo>
                  <a:lnTo>
                    <a:pt x="1140" y="6"/>
                  </a:lnTo>
                  <a:lnTo>
                    <a:pt x="1164" y="0"/>
                  </a:lnTo>
                  <a:lnTo>
                    <a:pt x="1194" y="0"/>
                  </a:lnTo>
                  <a:lnTo>
                    <a:pt x="1218" y="0"/>
                  </a:lnTo>
                  <a:lnTo>
                    <a:pt x="1248" y="0"/>
                  </a:lnTo>
                  <a:lnTo>
                    <a:pt x="1278" y="0"/>
                  </a:lnTo>
                  <a:lnTo>
                    <a:pt x="1302" y="0"/>
                  </a:lnTo>
                  <a:lnTo>
                    <a:pt x="1332" y="0"/>
                  </a:lnTo>
                  <a:lnTo>
                    <a:pt x="1362" y="0"/>
                  </a:lnTo>
                  <a:lnTo>
                    <a:pt x="1386" y="0"/>
                  </a:lnTo>
                  <a:lnTo>
                    <a:pt x="1386" y="414"/>
                  </a:lnTo>
                  <a:lnTo>
                    <a:pt x="0" y="20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476250" y="942975"/>
            <a:ext cx="1560513" cy="960438"/>
            <a:chOff x="1278" y="1731"/>
            <a:chExt cx="1596" cy="852"/>
          </a:xfrm>
        </p:grpSpPr>
        <p:sp>
          <p:nvSpPr>
            <p:cNvPr id="49196" name="Freeform 44"/>
            <p:cNvSpPr>
              <a:spLocks/>
            </p:cNvSpPr>
            <p:nvPr/>
          </p:nvSpPr>
          <p:spPr bwMode="auto">
            <a:xfrm>
              <a:off x="1278" y="1941"/>
              <a:ext cx="210" cy="642"/>
            </a:xfrm>
            <a:custGeom>
              <a:avLst/>
              <a:gdLst/>
              <a:ahLst/>
              <a:cxnLst>
                <a:cxn ang="0">
                  <a:pos x="210" y="204"/>
                </a:cxn>
                <a:cxn ang="0">
                  <a:pos x="198" y="198"/>
                </a:cxn>
                <a:cxn ang="0">
                  <a:pos x="186" y="192"/>
                </a:cxn>
                <a:cxn ang="0">
                  <a:pos x="174" y="186"/>
                </a:cxn>
                <a:cxn ang="0">
                  <a:pos x="162" y="180"/>
                </a:cxn>
                <a:cxn ang="0">
                  <a:pos x="150" y="174"/>
                </a:cxn>
                <a:cxn ang="0">
                  <a:pos x="138" y="168"/>
                </a:cxn>
                <a:cxn ang="0">
                  <a:pos x="126" y="162"/>
                </a:cxn>
                <a:cxn ang="0">
                  <a:pos x="114" y="156"/>
                </a:cxn>
                <a:cxn ang="0">
                  <a:pos x="102" y="144"/>
                </a:cxn>
                <a:cxn ang="0">
                  <a:pos x="96" y="138"/>
                </a:cxn>
                <a:cxn ang="0">
                  <a:pos x="84" y="132"/>
                </a:cxn>
                <a:cxn ang="0">
                  <a:pos x="78" y="126"/>
                </a:cxn>
                <a:cxn ang="0">
                  <a:pos x="66" y="120"/>
                </a:cxn>
                <a:cxn ang="0">
                  <a:pos x="60" y="114"/>
                </a:cxn>
                <a:cxn ang="0">
                  <a:pos x="54" y="108"/>
                </a:cxn>
                <a:cxn ang="0">
                  <a:pos x="48" y="96"/>
                </a:cxn>
                <a:cxn ang="0">
                  <a:pos x="42" y="90"/>
                </a:cxn>
                <a:cxn ang="0">
                  <a:pos x="36" y="84"/>
                </a:cxn>
                <a:cxn ang="0">
                  <a:pos x="30" y="78"/>
                </a:cxn>
                <a:cxn ang="0">
                  <a:pos x="24" y="72"/>
                </a:cxn>
                <a:cxn ang="0">
                  <a:pos x="18" y="66"/>
                </a:cxn>
                <a:cxn ang="0">
                  <a:pos x="12" y="54"/>
                </a:cxn>
                <a:cxn ang="0">
                  <a:pos x="12" y="48"/>
                </a:cxn>
                <a:cxn ang="0">
                  <a:pos x="6" y="42"/>
                </a:cxn>
                <a:cxn ang="0">
                  <a:pos x="6" y="36"/>
                </a:cxn>
                <a:cxn ang="0">
                  <a:pos x="0" y="30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0" y="438"/>
                </a:cxn>
                <a:cxn ang="0">
                  <a:pos x="0" y="444"/>
                </a:cxn>
                <a:cxn ang="0">
                  <a:pos x="0" y="450"/>
                </a:cxn>
                <a:cxn ang="0">
                  <a:pos x="0" y="456"/>
                </a:cxn>
                <a:cxn ang="0">
                  <a:pos x="0" y="468"/>
                </a:cxn>
                <a:cxn ang="0">
                  <a:pos x="6" y="474"/>
                </a:cxn>
                <a:cxn ang="0">
                  <a:pos x="6" y="480"/>
                </a:cxn>
                <a:cxn ang="0">
                  <a:pos x="12" y="486"/>
                </a:cxn>
                <a:cxn ang="0">
                  <a:pos x="12" y="492"/>
                </a:cxn>
                <a:cxn ang="0">
                  <a:pos x="18" y="504"/>
                </a:cxn>
                <a:cxn ang="0">
                  <a:pos x="24" y="510"/>
                </a:cxn>
                <a:cxn ang="0">
                  <a:pos x="30" y="516"/>
                </a:cxn>
                <a:cxn ang="0">
                  <a:pos x="36" y="522"/>
                </a:cxn>
                <a:cxn ang="0">
                  <a:pos x="42" y="528"/>
                </a:cxn>
                <a:cxn ang="0">
                  <a:pos x="48" y="534"/>
                </a:cxn>
                <a:cxn ang="0">
                  <a:pos x="54" y="546"/>
                </a:cxn>
                <a:cxn ang="0">
                  <a:pos x="60" y="552"/>
                </a:cxn>
                <a:cxn ang="0">
                  <a:pos x="66" y="558"/>
                </a:cxn>
                <a:cxn ang="0">
                  <a:pos x="78" y="564"/>
                </a:cxn>
                <a:cxn ang="0">
                  <a:pos x="84" y="570"/>
                </a:cxn>
                <a:cxn ang="0">
                  <a:pos x="96" y="576"/>
                </a:cxn>
                <a:cxn ang="0">
                  <a:pos x="102" y="582"/>
                </a:cxn>
                <a:cxn ang="0">
                  <a:pos x="114" y="594"/>
                </a:cxn>
                <a:cxn ang="0">
                  <a:pos x="126" y="600"/>
                </a:cxn>
                <a:cxn ang="0">
                  <a:pos x="138" y="606"/>
                </a:cxn>
                <a:cxn ang="0">
                  <a:pos x="150" y="612"/>
                </a:cxn>
                <a:cxn ang="0">
                  <a:pos x="162" y="618"/>
                </a:cxn>
                <a:cxn ang="0">
                  <a:pos x="174" y="624"/>
                </a:cxn>
                <a:cxn ang="0">
                  <a:pos x="186" y="630"/>
                </a:cxn>
                <a:cxn ang="0">
                  <a:pos x="198" y="636"/>
                </a:cxn>
                <a:cxn ang="0">
                  <a:pos x="210" y="642"/>
                </a:cxn>
                <a:cxn ang="0">
                  <a:pos x="210" y="204"/>
                </a:cxn>
              </a:cxnLst>
              <a:rect l="0" t="0" r="r" b="b"/>
              <a:pathLst>
                <a:path w="210" h="642">
                  <a:moveTo>
                    <a:pt x="210" y="204"/>
                  </a:moveTo>
                  <a:lnTo>
                    <a:pt x="198" y="198"/>
                  </a:lnTo>
                  <a:lnTo>
                    <a:pt x="186" y="192"/>
                  </a:lnTo>
                  <a:lnTo>
                    <a:pt x="174" y="186"/>
                  </a:lnTo>
                  <a:lnTo>
                    <a:pt x="162" y="180"/>
                  </a:lnTo>
                  <a:lnTo>
                    <a:pt x="150" y="174"/>
                  </a:lnTo>
                  <a:lnTo>
                    <a:pt x="138" y="168"/>
                  </a:lnTo>
                  <a:lnTo>
                    <a:pt x="126" y="162"/>
                  </a:lnTo>
                  <a:lnTo>
                    <a:pt x="114" y="156"/>
                  </a:lnTo>
                  <a:lnTo>
                    <a:pt x="102" y="144"/>
                  </a:lnTo>
                  <a:lnTo>
                    <a:pt x="96" y="138"/>
                  </a:lnTo>
                  <a:lnTo>
                    <a:pt x="84" y="132"/>
                  </a:lnTo>
                  <a:lnTo>
                    <a:pt x="78" y="126"/>
                  </a:lnTo>
                  <a:lnTo>
                    <a:pt x="66" y="120"/>
                  </a:lnTo>
                  <a:lnTo>
                    <a:pt x="60" y="114"/>
                  </a:lnTo>
                  <a:lnTo>
                    <a:pt x="54" y="108"/>
                  </a:lnTo>
                  <a:lnTo>
                    <a:pt x="48" y="96"/>
                  </a:lnTo>
                  <a:lnTo>
                    <a:pt x="42" y="90"/>
                  </a:lnTo>
                  <a:lnTo>
                    <a:pt x="36" y="84"/>
                  </a:lnTo>
                  <a:lnTo>
                    <a:pt x="30" y="78"/>
                  </a:lnTo>
                  <a:lnTo>
                    <a:pt x="24" y="72"/>
                  </a:lnTo>
                  <a:lnTo>
                    <a:pt x="18" y="66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438"/>
                  </a:lnTo>
                  <a:lnTo>
                    <a:pt x="0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8"/>
                  </a:lnTo>
                  <a:lnTo>
                    <a:pt x="6" y="474"/>
                  </a:lnTo>
                  <a:lnTo>
                    <a:pt x="6" y="480"/>
                  </a:lnTo>
                  <a:lnTo>
                    <a:pt x="12" y="486"/>
                  </a:lnTo>
                  <a:lnTo>
                    <a:pt x="12" y="492"/>
                  </a:lnTo>
                  <a:lnTo>
                    <a:pt x="18" y="504"/>
                  </a:lnTo>
                  <a:lnTo>
                    <a:pt x="24" y="510"/>
                  </a:lnTo>
                  <a:lnTo>
                    <a:pt x="30" y="516"/>
                  </a:lnTo>
                  <a:lnTo>
                    <a:pt x="36" y="522"/>
                  </a:lnTo>
                  <a:lnTo>
                    <a:pt x="42" y="528"/>
                  </a:lnTo>
                  <a:lnTo>
                    <a:pt x="48" y="534"/>
                  </a:lnTo>
                  <a:lnTo>
                    <a:pt x="54" y="546"/>
                  </a:lnTo>
                  <a:lnTo>
                    <a:pt x="60" y="552"/>
                  </a:lnTo>
                  <a:lnTo>
                    <a:pt x="66" y="558"/>
                  </a:lnTo>
                  <a:lnTo>
                    <a:pt x="78" y="564"/>
                  </a:lnTo>
                  <a:lnTo>
                    <a:pt x="84" y="570"/>
                  </a:lnTo>
                  <a:lnTo>
                    <a:pt x="96" y="576"/>
                  </a:lnTo>
                  <a:lnTo>
                    <a:pt x="102" y="582"/>
                  </a:lnTo>
                  <a:lnTo>
                    <a:pt x="114" y="594"/>
                  </a:lnTo>
                  <a:lnTo>
                    <a:pt x="126" y="600"/>
                  </a:lnTo>
                  <a:lnTo>
                    <a:pt x="138" y="606"/>
                  </a:lnTo>
                  <a:lnTo>
                    <a:pt x="150" y="612"/>
                  </a:lnTo>
                  <a:lnTo>
                    <a:pt x="162" y="618"/>
                  </a:lnTo>
                  <a:lnTo>
                    <a:pt x="174" y="624"/>
                  </a:lnTo>
                  <a:lnTo>
                    <a:pt x="186" y="630"/>
                  </a:lnTo>
                  <a:lnTo>
                    <a:pt x="198" y="636"/>
                  </a:lnTo>
                  <a:lnTo>
                    <a:pt x="210" y="642"/>
                  </a:lnTo>
                  <a:lnTo>
                    <a:pt x="210" y="20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197" name="Freeform 45"/>
            <p:cNvSpPr>
              <a:spLocks/>
            </p:cNvSpPr>
            <p:nvPr/>
          </p:nvSpPr>
          <p:spPr bwMode="auto">
            <a:xfrm>
              <a:off x="1488" y="1941"/>
              <a:ext cx="1386" cy="642"/>
            </a:xfrm>
            <a:custGeom>
              <a:avLst/>
              <a:gdLst/>
              <a:ahLst/>
              <a:cxnLst>
                <a:cxn ang="0">
                  <a:pos x="1386" y="0"/>
                </a:cxn>
                <a:cxn ang="0">
                  <a:pos x="0" y="204"/>
                </a:cxn>
                <a:cxn ang="0">
                  <a:pos x="0" y="642"/>
                </a:cxn>
                <a:cxn ang="0">
                  <a:pos x="1386" y="438"/>
                </a:cxn>
                <a:cxn ang="0">
                  <a:pos x="1386" y="0"/>
                </a:cxn>
              </a:cxnLst>
              <a:rect l="0" t="0" r="r" b="b"/>
              <a:pathLst>
                <a:path w="1386" h="642">
                  <a:moveTo>
                    <a:pt x="1386" y="0"/>
                  </a:moveTo>
                  <a:lnTo>
                    <a:pt x="0" y="204"/>
                  </a:lnTo>
                  <a:lnTo>
                    <a:pt x="0" y="642"/>
                  </a:lnTo>
                  <a:lnTo>
                    <a:pt x="1386" y="438"/>
                  </a:lnTo>
                  <a:lnTo>
                    <a:pt x="138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198" name="Freeform 46"/>
            <p:cNvSpPr>
              <a:spLocks/>
            </p:cNvSpPr>
            <p:nvPr/>
          </p:nvSpPr>
          <p:spPr bwMode="auto">
            <a:xfrm>
              <a:off x="1278" y="1731"/>
              <a:ext cx="1596" cy="414"/>
            </a:xfrm>
            <a:custGeom>
              <a:avLst/>
              <a:gdLst/>
              <a:ahLst/>
              <a:cxnLst>
                <a:cxn ang="0">
                  <a:pos x="210" y="414"/>
                </a:cxn>
                <a:cxn ang="0">
                  <a:pos x="198" y="408"/>
                </a:cxn>
                <a:cxn ang="0">
                  <a:pos x="186" y="402"/>
                </a:cxn>
                <a:cxn ang="0">
                  <a:pos x="174" y="396"/>
                </a:cxn>
                <a:cxn ang="0">
                  <a:pos x="162" y="390"/>
                </a:cxn>
                <a:cxn ang="0">
                  <a:pos x="150" y="384"/>
                </a:cxn>
                <a:cxn ang="0">
                  <a:pos x="138" y="378"/>
                </a:cxn>
                <a:cxn ang="0">
                  <a:pos x="126" y="372"/>
                </a:cxn>
                <a:cxn ang="0">
                  <a:pos x="114" y="366"/>
                </a:cxn>
                <a:cxn ang="0">
                  <a:pos x="102" y="354"/>
                </a:cxn>
                <a:cxn ang="0">
                  <a:pos x="96" y="348"/>
                </a:cxn>
                <a:cxn ang="0">
                  <a:pos x="84" y="342"/>
                </a:cxn>
                <a:cxn ang="0">
                  <a:pos x="78" y="336"/>
                </a:cxn>
                <a:cxn ang="0">
                  <a:pos x="66" y="330"/>
                </a:cxn>
                <a:cxn ang="0">
                  <a:pos x="60" y="324"/>
                </a:cxn>
                <a:cxn ang="0">
                  <a:pos x="54" y="318"/>
                </a:cxn>
                <a:cxn ang="0">
                  <a:pos x="48" y="306"/>
                </a:cxn>
                <a:cxn ang="0">
                  <a:pos x="42" y="300"/>
                </a:cxn>
                <a:cxn ang="0">
                  <a:pos x="36" y="294"/>
                </a:cxn>
                <a:cxn ang="0">
                  <a:pos x="30" y="288"/>
                </a:cxn>
                <a:cxn ang="0">
                  <a:pos x="24" y="282"/>
                </a:cxn>
                <a:cxn ang="0">
                  <a:pos x="18" y="276"/>
                </a:cxn>
                <a:cxn ang="0">
                  <a:pos x="12" y="264"/>
                </a:cxn>
                <a:cxn ang="0">
                  <a:pos x="12" y="258"/>
                </a:cxn>
                <a:cxn ang="0">
                  <a:pos x="6" y="252"/>
                </a:cxn>
                <a:cxn ang="0">
                  <a:pos x="6" y="246"/>
                </a:cxn>
                <a:cxn ang="0">
                  <a:pos x="0" y="240"/>
                </a:cxn>
                <a:cxn ang="0">
                  <a:pos x="0" y="228"/>
                </a:cxn>
                <a:cxn ang="0">
                  <a:pos x="0" y="222"/>
                </a:cxn>
                <a:cxn ang="0">
                  <a:pos x="0" y="216"/>
                </a:cxn>
                <a:cxn ang="0">
                  <a:pos x="0" y="210"/>
                </a:cxn>
                <a:cxn ang="0">
                  <a:pos x="0" y="204"/>
                </a:cxn>
                <a:cxn ang="0">
                  <a:pos x="0" y="192"/>
                </a:cxn>
                <a:cxn ang="0">
                  <a:pos x="0" y="186"/>
                </a:cxn>
                <a:cxn ang="0">
                  <a:pos x="0" y="180"/>
                </a:cxn>
                <a:cxn ang="0">
                  <a:pos x="6" y="174"/>
                </a:cxn>
                <a:cxn ang="0">
                  <a:pos x="6" y="168"/>
                </a:cxn>
                <a:cxn ang="0">
                  <a:pos x="12" y="156"/>
                </a:cxn>
                <a:cxn ang="0">
                  <a:pos x="12" y="150"/>
                </a:cxn>
                <a:cxn ang="0">
                  <a:pos x="18" y="144"/>
                </a:cxn>
                <a:cxn ang="0">
                  <a:pos x="24" y="138"/>
                </a:cxn>
                <a:cxn ang="0">
                  <a:pos x="30" y="132"/>
                </a:cxn>
                <a:cxn ang="0">
                  <a:pos x="36" y="120"/>
                </a:cxn>
                <a:cxn ang="0">
                  <a:pos x="42" y="114"/>
                </a:cxn>
                <a:cxn ang="0">
                  <a:pos x="48" y="108"/>
                </a:cxn>
                <a:cxn ang="0">
                  <a:pos x="54" y="102"/>
                </a:cxn>
                <a:cxn ang="0">
                  <a:pos x="60" y="96"/>
                </a:cxn>
                <a:cxn ang="0">
                  <a:pos x="66" y="90"/>
                </a:cxn>
                <a:cxn ang="0">
                  <a:pos x="78" y="78"/>
                </a:cxn>
                <a:cxn ang="0">
                  <a:pos x="84" y="72"/>
                </a:cxn>
                <a:cxn ang="0">
                  <a:pos x="96" y="66"/>
                </a:cxn>
                <a:cxn ang="0">
                  <a:pos x="102" y="60"/>
                </a:cxn>
                <a:cxn ang="0">
                  <a:pos x="114" y="54"/>
                </a:cxn>
                <a:cxn ang="0">
                  <a:pos x="126" y="48"/>
                </a:cxn>
                <a:cxn ang="0">
                  <a:pos x="138" y="42"/>
                </a:cxn>
                <a:cxn ang="0">
                  <a:pos x="150" y="36"/>
                </a:cxn>
                <a:cxn ang="0">
                  <a:pos x="162" y="30"/>
                </a:cxn>
                <a:cxn ang="0">
                  <a:pos x="174" y="18"/>
                </a:cxn>
                <a:cxn ang="0">
                  <a:pos x="186" y="12"/>
                </a:cxn>
                <a:cxn ang="0">
                  <a:pos x="198" y="6"/>
                </a:cxn>
                <a:cxn ang="0">
                  <a:pos x="210" y="0"/>
                </a:cxn>
                <a:cxn ang="0">
                  <a:pos x="1596" y="210"/>
                </a:cxn>
                <a:cxn ang="0">
                  <a:pos x="210" y="414"/>
                </a:cxn>
              </a:cxnLst>
              <a:rect l="0" t="0" r="r" b="b"/>
              <a:pathLst>
                <a:path w="1596" h="414">
                  <a:moveTo>
                    <a:pt x="210" y="414"/>
                  </a:moveTo>
                  <a:lnTo>
                    <a:pt x="198" y="408"/>
                  </a:lnTo>
                  <a:lnTo>
                    <a:pt x="186" y="402"/>
                  </a:lnTo>
                  <a:lnTo>
                    <a:pt x="174" y="396"/>
                  </a:lnTo>
                  <a:lnTo>
                    <a:pt x="162" y="390"/>
                  </a:lnTo>
                  <a:lnTo>
                    <a:pt x="150" y="384"/>
                  </a:lnTo>
                  <a:lnTo>
                    <a:pt x="138" y="378"/>
                  </a:lnTo>
                  <a:lnTo>
                    <a:pt x="126" y="372"/>
                  </a:lnTo>
                  <a:lnTo>
                    <a:pt x="114" y="366"/>
                  </a:lnTo>
                  <a:lnTo>
                    <a:pt x="102" y="354"/>
                  </a:lnTo>
                  <a:lnTo>
                    <a:pt x="96" y="348"/>
                  </a:lnTo>
                  <a:lnTo>
                    <a:pt x="84" y="342"/>
                  </a:lnTo>
                  <a:lnTo>
                    <a:pt x="78" y="336"/>
                  </a:lnTo>
                  <a:lnTo>
                    <a:pt x="66" y="330"/>
                  </a:lnTo>
                  <a:lnTo>
                    <a:pt x="60" y="324"/>
                  </a:lnTo>
                  <a:lnTo>
                    <a:pt x="54" y="318"/>
                  </a:lnTo>
                  <a:lnTo>
                    <a:pt x="48" y="306"/>
                  </a:lnTo>
                  <a:lnTo>
                    <a:pt x="42" y="300"/>
                  </a:lnTo>
                  <a:lnTo>
                    <a:pt x="36" y="294"/>
                  </a:lnTo>
                  <a:lnTo>
                    <a:pt x="30" y="288"/>
                  </a:lnTo>
                  <a:lnTo>
                    <a:pt x="24" y="282"/>
                  </a:lnTo>
                  <a:lnTo>
                    <a:pt x="18" y="276"/>
                  </a:lnTo>
                  <a:lnTo>
                    <a:pt x="12" y="264"/>
                  </a:lnTo>
                  <a:lnTo>
                    <a:pt x="12" y="258"/>
                  </a:lnTo>
                  <a:lnTo>
                    <a:pt x="6" y="252"/>
                  </a:lnTo>
                  <a:lnTo>
                    <a:pt x="6" y="246"/>
                  </a:lnTo>
                  <a:lnTo>
                    <a:pt x="0" y="240"/>
                  </a:lnTo>
                  <a:lnTo>
                    <a:pt x="0" y="228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0" y="204"/>
                  </a:lnTo>
                  <a:lnTo>
                    <a:pt x="0" y="192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6" y="174"/>
                  </a:lnTo>
                  <a:lnTo>
                    <a:pt x="6" y="168"/>
                  </a:lnTo>
                  <a:lnTo>
                    <a:pt x="12" y="156"/>
                  </a:lnTo>
                  <a:lnTo>
                    <a:pt x="12" y="150"/>
                  </a:lnTo>
                  <a:lnTo>
                    <a:pt x="18" y="144"/>
                  </a:lnTo>
                  <a:lnTo>
                    <a:pt x="24" y="138"/>
                  </a:lnTo>
                  <a:lnTo>
                    <a:pt x="30" y="132"/>
                  </a:lnTo>
                  <a:lnTo>
                    <a:pt x="36" y="120"/>
                  </a:lnTo>
                  <a:lnTo>
                    <a:pt x="42" y="114"/>
                  </a:lnTo>
                  <a:lnTo>
                    <a:pt x="48" y="108"/>
                  </a:lnTo>
                  <a:lnTo>
                    <a:pt x="54" y="102"/>
                  </a:lnTo>
                  <a:lnTo>
                    <a:pt x="60" y="96"/>
                  </a:lnTo>
                  <a:lnTo>
                    <a:pt x="66" y="90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6" y="66"/>
                  </a:lnTo>
                  <a:lnTo>
                    <a:pt x="102" y="60"/>
                  </a:lnTo>
                  <a:lnTo>
                    <a:pt x="114" y="54"/>
                  </a:lnTo>
                  <a:lnTo>
                    <a:pt x="126" y="48"/>
                  </a:lnTo>
                  <a:lnTo>
                    <a:pt x="138" y="42"/>
                  </a:lnTo>
                  <a:lnTo>
                    <a:pt x="150" y="36"/>
                  </a:lnTo>
                  <a:lnTo>
                    <a:pt x="162" y="30"/>
                  </a:lnTo>
                  <a:lnTo>
                    <a:pt x="174" y="18"/>
                  </a:lnTo>
                  <a:lnTo>
                    <a:pt x="186" y="12"/>
                  </a:lnTo>
                  <a:lnTo>
                    <a:pt x="198" y="6"/>
                  </a:lnTo>
                  <a:lnTo>
                    <a:pt x="210" y="0"/>
                  </a:lnTo>
                  <a:lnTo>
                    <a:pt x="1596" y="210"/>
                  </a:lnTo>
                  <a:lnTo>
                    <a:pt x="210" y="41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5" name="Group 98"/>
          <p:cNvGrpSpPr>
            <a:grpSpLocks/>
          </p:cNvGrpSpPr>
          <p:nvPr/>
        </p:nvGrpSpPr>
        <p:grpSpPr bwMode="auto">
          <a:xfrm>
            <a:off x="681038" y="947738"/>
            <a:ext cx="2906712" cy="1206500"/>
            <a:chOff x="429" y="464"/>
            <a:chExt cx="1831" cy="760"/>
          </a:xfrm>
        </p:grpSpPr>
        <p:grpSp>
          <p:nvGrpSpPr>
            <p:cNvPr id="6" name="Group 53"/>
            <p:cNvGrpSpPr>
              <a:grpSpLocks/>
            </p:cNvGrpSpPr>
            <p:nvPr/>
          </p:nvGrpSpPr>
          <p:grpSpPr bwMode="auto">
            <a:xfrm>
              <a:off x="1273" y="464"/>
              <a:ext cx="987" cy="605"/>
              <a:chOff x="2874" y="1731"/>
              <a:chExt cx="1602" cy="852"/>
            </a:xfrm>
          </p:grpSpPr>
          <p:sp>
            <p:nvSpPr>
              <p:cNvPr id="49193" name="Freeform 41"/>
              <p:cNvSpPr>
                <a:spLocks/>
              </p:cNvSpPr>
              <p:nvPr/>
            </p:nvSpPr>
            <p:spPr bwMode="auto">
              <a:xfrm>
                <a:off x="4260" y="1941"/>
                <a:ext cx="216" cy="642"/>
              </a:xfrm>
              <a:custGeom>
                <a:avLst/>
                <a:gdLst/>
                <a:ahLst/>
                <a:cxnLst>
                  <a:cxn ang="0">
                    <a:pos x="216" y="0"/>
                  </a:cxn>
                  <a:cxn ang="0">
                    <a:pos x="216" y="6"/>
                  </a:cxn>
                  <a:cxn ang="0">
                    <a:pos x="216" y="12"/>
                  </a:cxn>
                  <a:cxn ang="0">
                    <a:pos x="210" y="18"/>
                  </a:cxn>
                  <a:cxn ang="0">
                    <a:pos x="210" y="30"/>
                  </a:cxn>
                  <a:cxn ang="0">
                    <a:pos x="210" y="36"/>
                  </a:cxn>
                  <a:cxn ang="0">
                    <a:pos x="204" y="42"/>
                  </a:cxn>
                  <a:cxn ang="0">
                    <a:pos x="204" y="48"/>
                  </a:cxn>
                  <a:cxn ang="0">
                    <a:pos x="198" y="54"/>
                  </a:cxn>
                  <a:cxn ang="0">
                    <a:pos x="192" y="66"/>
                  </a:cxn>
                  <a:cxn ang="0">
                    <a:pos x="192" y="72"/>
                  </a:cxn>
                  <a:cxn ang="0">
                    <a:pos x="186" y="78"/>
                  </a:cxn>
                  <a:cxn ang="0">
                    <a:pos x="180" y="84"/>
                  </a:cxn>
                  <a:cxn ang="0">
                    <a:pos x="174" y="90"/>
                  </a:cxn>
                  <a:cxn ang="0">
                    <a:pos x="168" y="96"/>
                  </a:cxn>
                  <a:cxn ang="0">
                    <a:pos x="162" y="108"/>
                  </a:cxn>
                  <a:cxn ang="0">
                    <a:pos x="150" y="114"/>
                  </a:cxn>
                  <a:cxn ang="0">
                    <a:pos x="144" y="120"/>
                  </a:cxn>
                  <a:cxn ang="0">
                    <a:pos x="138" y="126"/>
                  </a:cxn>
                  <a:cxn ang="0">
                    <a:pos x="126" y="132"/>
                  </a:cxn>
                  <a:cxn ang="0">
                    <a:pos x="120" y="138"/>
                  </a:cxn>
                  <a:cxn ang="0">
                    <a:pos x="108" y="144"/>
                  </a:cxn>
                  <a:cxn ang="0">
                    <a:pos x="96" y="156"/>
                  </a:cxn>
                  <a:cxn ang="0">
                    <a:pos x="90" y="162"/>
                  </a:cxn>
                  <a:cxn ang="0">
                    <a:pos x="78" y="168"/>
                  </a:cxn>
                  <a:cxn ang="0">
                    <a:pos x="66" y="174"/>
                  </a:cxn>
                  <a:cxn ang="0">
                    <a:pos x="54" y="180"/>
                  </a:cxn>
                  <a:cxn ang="0">
                    <a:pos x="42" y="186"/>
                  </a:cxn>
                  <a:cxn ang="0">
                    <a:pos x="30" y="192"/>
                  </a:cxn>
                  <a:cxn ang="0">
                    <a:pos x="12" y="198"/>
                  </a:cxn>
                  <a:cxn ang="0">
                    <a:pos x="0" y="204"/>
                  </a:cxn>
                  <a:cxn ang="0">
                    <a:pos x="0" y="642"/>
                  </a:cxn>
                  <a:cxn ang="0">
                    <a:pos x="12" y="636"/>
                  </a:cxn>
                  <a:cxn ang="0">
                    <a:pos x="30" y="630"/>
                  </a:cxn>
                  <a:cxn ang="0">
                    <a:pos x="42" y="624"/>
                  </a:cxn>
                  <a:cxn ang="0">
                    <a:pos x="54" y="618"/>
                  </a:cxn>
                  <a:cxn ang="0">
                    <a:pos x="66" y="612"/>
                  </a:cxn>
                  <a:cxn ang="0">
                    <a:pos x="78" y="606"/>
                  </a:cxn>
                  <a:cxn ang="0">
                    <a:pos x="90" y="600"/>
                  </a:cxn>
                  <a:cxn ang="0">
                    <a:pos x="96" y="594"/>
                  </a:cxn>
                  <a:cxn ang="0">
                    <a:pos x="108" y="582"/>
                  </a:cxn>
                  <a:cxn ang="0">
                    <a:pos x="120" y="576"/>
                  </a:cxn>
                  <a:cxn ang="0">
                    <a:pos x="126" y="570"/>
                  </a:cxn>
                  <a:cxn ang="0">
                    <a:pos x="138" y="564"/>
                  </a:cxn>
                  <a:cxn ang="0">
                    <a:pos x="144" y="558"/>
                  </a:cxn>
                  <a:cxn ang="0">
                    <a:pos x="150" y="552"/>
                  </a:cxn>
                  <a:cxn ang="0">
                    <a:pos x="162" y="546"/>
                  </a:cxn>
                  <a:cxn ang="0">
                    <a:pos x="168" y="534"/>
                  </a:cxn>
                  <a:cxn ang="0">
                    <a:pos x="174" y="528"/>
                  </a:cxn>
                  <a:cxn ang="0">
                    <a:pos x="180" y="522"/>
                  </a:cxn>
                  <a:cxn ang="0">
                    <a:pos x="186" y="516"/>
                  </a:cxn>
                  <a:cxn ang="0">
                    <a:pos x="192" y="510"/>
                  </a:cxn>
                  <a:cxn ang="0">
                    <a:pos x="192" y="504"/>
                  </a:cxn>
                  <a:cxn ang="0">
                    <a:pos x="198" y="492"/>
                  </a:cxn>
                  <a:cxn ang="0">
                    <a:pos x="204" y="486"/>
                  </a:cxn>
                  <a:cxn ang="0">
                    <a:pos x="204" y="480"/>
                  </a:cxn>
                  <a:cxn ang="0">
                    <a:pos x="210" y="474"/>
                  </a:cxn>
                  <a:cxn ang="0">
                    <a:pos x="210" y="468"/>
                  </a:cxn>
                  <a:cxn ang="0">
                    <a:pos x="210" y="456"/>
                  </a:cxn>
                  <a:cxn ang="0">
                    <a:pos x="216" y="450"/>
                  </a:cxn>
                  <a:cxn ang="0">
                    <a:pos x="216" y="444"/>
                  </a:cxn>
                  <a:cxn ang="0">
                    <a:pos x="216" y="438"/>
                  </a:cxn>
                  <a:cxn ang="0">
                    <a:pos x="216" y="0"/>
                  </a:cxn>
                </a:cxnLst>
                <a:rect l="0" t="0" r="r" b="b"/>
                <a:pathLst>
                  <a:path w="216" h="642">
                    <a:moveTo>
                      <a:pt x="216" y="0"/>
                    </a:moveTo>
                    <a:lnTo>
                      <a:pt x="216" y="6"/>
                    </a:lnTo>
                    <a:lnTo>
                      <a:pt x="216" y="12"/>
                    </a:lnTo>
                    <a:lnTo>
                      <a:pt x="210" y="18"/>
                    </a:lnTo>
                    <a:lnTo>
                      <a:pt x="210" y="30"/>
                    </a:lnTo>
                    <a:lnTo>
                      <a:pt x="210" y="36"/>
                    </a:lnTo>
                    <a:lnTo>
                      <a:pt x="204" y="42"/>
                    </a:lnTo>
                    <a:lnTo>
                      <a:pt x="204" y="48"/>
                    </a:lnTo>
                    <a:lnTo>
                      <a:pt x="198" y="54"/>
                    </a:lnTo>
                    <a:lnTo>
                      <a:pt x="192" y="66"/>
                    </a:lnTo>
                    <a:lnTo>
                      <a:pt x="192" y="72"/>
                    </a:lnTo>
                    <a:lnTo>
                      <a:pt x="186" y="78"/>
                    </a:lnTo>
                    <a:lnTo>
                      <a:pt x="180" y="84"/>
                    </a:lnTo>
                    <a:lnTo>
                      <a:pt x="174" y="90"/>
                    </a:lnTo>
                    <a:lnTo>
                      <a:pt x="168" y="96"/>
                    </a:lnTo>
                    <a:lnTo>
                      <a:pt x="162" y="108"/>
                    </a:lnTo>
                    <a:lnTo>
                      <a:pt x="150" y="114"/>
                    </a:lnTo>
                    <a:lnTo>
                      <a:pt x="144" y="120"/>
                    </a:lnTo>
                    <a:lnTo>
                      <a:pt x="138" y="126"/>
                    </a:lnTo>
                    <a:lnTo>
                      <a:pt x="126" y="132"/>
                    </a:lnTo>
                    <a:lnTo>
                      <a:pt x="120" y="138"/>
                    </a:lnTo>
                    <a:lnTo>
                      <a:pt x="108" y="144"/>
                    </a:lnTo>
                    <a:lnTo>
                      <a:pt x="96" y="156"/>
                    </a:lnTo>
                    <a:lnTo>
                      <a:pt x="90" y="162"/>
                    </a:lnTo>
                    <a:lnTo>
                      <a:pt x="78" y="168"/>
                    </a:lnTo>
                    <a:lnTo>
                      <a:pt x="66" y="174"/>
                    </a:lnTo>
                    <a:lnTo>
                      <a:pt x="54" y="180"/>
                    </a:lnTo>
                    <a:lnTo>
                      <a:pt x="42" y="186"/>
                    </a:lnTo>
                    <a:lnTo>
                      <a:pt x="30" y="192"/>
                    </a:lnTo>
                    <a:lnTo>
                      <a:pt x="12" y="198"/>
                    </a:lnTo>
                    <a:lnTo>
                      <a:pt x="0" y="204"/>
                    </a:lnTo>
                    <a:lnTo>
                      <a:pt x="0" y="642"/>
                    </a:lnTo>
                    <a:lnTo>
                      <a:pt x="12" y="636"/>
                    </a:lnTo>
                    <a:lnTo>
                      <a:pt x="30" y="630"/>
                    </a:lnTo>
                    <a:lnTo>
                      <a:pt x="42" y="624"/>
                    </a:lnTo>
                    <a:lnTo>
                      <a:pt x="54" y="618"/>
                    </a:lnTo>
                    <a:lnTo>
                      <a:pt x="66" y="612"/>
                    </a:lnTo>
                    <a:lnTo>
                      <a:pt x="78" y="606"/>
                    </a:lnTo>
                    <a:lnTo>
                      <a:pt x="90" y="600"/>
                    </a:lnTo>
                    <a:lnTo>
                      <a:pt x="96" y="594"/>
                    </a:lnTo>
                    <a:lnTo>
                      <a:pt x="108" y="582"/>
                    </a:lnTo>
                    <a:lnTo>
                      <a:pt x="120" y="576"/>
                    </a:lnTo>
                    <a:lnTo>
                      <a:pt x="126" y="570"/>
                    </a:lnTo>
                    <a:lnTo>
                      <a:pt x="138" y="564"/>
                    </a:lnTo>
                    <a:lnTo>
                      <a:pt x="144" y="558"/>
                    </a:lnTo>
                    <a:lnTo>
                      <a:pt x="150" y="552"/>
                    </a:lnTo>
                    <a:lnTo>
                      <a:pt x="162" y="546"/>
                    </a:lnTo>
                    <a:lnTo>
                      <a:pt x="168" y="534"/>
                    </a:lnTo>
                    <a:lnTo>
                      <a:pt x="174" y="528"/>
                    </a:lnTo>
                    <a:lnTo>
                      <a:pt x="180" y="522"/>
                    </a:lnTo>
                    <a:lnTo>
                      <a:pt x="186" y="516"/>
                    </a:lnTo>
                    <a:lnTo>
                      <a:pt x="192" y="510"/>
                    </a:lnTo>
                    <a:lnTo>
                      <a:pt x="192" y="504"/>
                    </a:lnTo>
                    <a:lnTo>
                      <a:pt x="198" y="492"/>
                    </a:lnTo>
                    <a:lnTo>
                      <a:pt x="204" y="486"/>
                    </a:lnTo>
                    <a:lnTo>
                      <a:pt x="204" y="480"/>
                    </a:lnTo>
                    <a:lnTo>
                      <a:pt x="210" y="474"/>
                    </a:lnTo>
                    <a:lnTo>
                      <a:pt x="210" y="468"/>
                    </a:lnTo>
                    <a:lnTo>
                      <a:pt x="210" y="456"/>
                    </a:lnTo>
                    <a:lnTo>
                      <a:pt x="216" y="450"/>
                    </a:lnTo>
                    <a:lnTo>
                      <a:pt x="216" y="444"/>
                    </a:lnTo>
                    <a:lnTo>
                      <a:pt x="216" y="438"/>
                    </a:lnTo>
                    <a:lnTo>
                      <a:pt x="21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194" name="Freeform 42"/>
              <p:cNvSpPr>
                <a:spLocks/>
              </p:cNvSpPr>
              <p:nvPr/>
            </p:nvSpPr>
            <p:spPr bwMode="auto">
              <a:xfrm>
                <a:off x="2874" y="1941"/>
                <a:ext cx="1386" cy="6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86" y="204"/>
                  </a:cxn>
                  <a:cxn ang="0">
                    <a:pos x="1386" y="642"/>
                  </a:cxn>
                  <a:cxn ang="0">
                    <a:pos x="0" y="438"/>
                  </a:cxn>
                  <a:cxn ang="0">
                    <a:pos x="0" y="0"/>
                  </a:cxn>
                </a:cxnLst>
                <a:rect l="0" t="0" r="r" b="b"/>
                <a:pathLst>
                  <a:path w="1386" h="642">
                    <a:moveTo>
                      <a:pt x="0" y="0"/>
                    </a:moveTo>
                    <a:lnTo>
                      <a:pt x="1386" y="204"/>
                    </a:lnTo>
                    <a:lnTo>
                      <a:pt x="1386" y="642"/>
                    </a:lnTo>
                    <a:lnTo>
                      <a:pt x="0" y="4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195" name="Freeform 43"/>
              <p:cNvSpPr>
                <a:spLocks/>
              </p:cNvSpPr>
              <p:nvPr/>
            </p:nvSpPr>
            <p:spPr bwMode="auto">
              <a:xfrm>
                <a:off x="2874" y="1731"/>
                <a:ext cx="1602" cy="414"/>
              </a:xfrm>
              <a:custGeom>
                <a:avLst/>
                <a:gdLst/>
                <a:ahLst/>
                <a:cxnLst>
                  <a:cxn ang="0">
                    <a:pos x="1386" y="0"/>
                  </a:cxn>
                  <a:cxn ang="0">
                    <a:pos x="1398" y="6"/>
                  </a:cxn>
                  <a:cxn ang="0">
                    <a:pos x="1416" y="12"/>
                  </a:cxn>
                  <a:cxn ang="0">
                    <a:pos x="1428" y="18"/>
                  </a:cxn>
                  <a:cxn ang="0">
                    <a:pos x="1440" y="30"/>
                  </a:cxn>
                  <a:cxn ang="0">
                    <a:pos x="1452" y="36"/>
                  </a:cxn>
                  <a:cxn ang="0">
                    <a:pos x="1464" y="42"/>
                  </a:cxn>
                  <a:cxn ang="0">
                    <a:pos x="1476" y="48"/>
                  </a:cxn>
                  <a:cxn ang="0">
                    <a:pos x="1482" y="54"/>
                  </a:cxn>
                  <a:cxn ang="0">
                    <a:pos x="1494" y="60"/>
                  </a:cxn>
                  <a:cxn ang="0">
                    <a:pos x="1506" y="66"/>
                  </a:cxn>
                  <a:cxn ang="0">
                    <a:pos x="1512" y="72"/>
                  </a:cxn>
                  <a:cxn ang="0">
                    <a:pos x="1524" y="78"/>
                  </a:cxn>
                  <a:cxn ang="0">
                    <a:pos x="1530" y="90"/>
                  </a:cxn>
                  <a:cxn ang="0">
                    <a:pos x="1536" y="96"/>
                  </a:cxn>
                  <a:cxn ang="0">
                    <a:pos x="1548" y="102"/>
                  </a:cxn>
                  <a:cxn ang="0">
                    <a:pos x="1554" y="108"/>
                  </a:cxn>
                  <a:cxn ang="0">
                    <a:pos x="1560" y="114"/>
                  </a:cxn>
                  <a:cxn ang="0">
                    <a:pos x="1566" y="120"/>
                  </a:cxn>
                  <a:cxn ang="0">
                    <a:pos x="1572" y="132"/>
                  </a:cxn>
                  <a:cxn ang="0">
                    <a:pos x="1578" y="138"/>
                  </a:cxn>
                  <a:cxn ang="0">
                    <a:pos x="1578" y="144"/>
                  </a:cxn>
                  <a:cxn ang="0">
                    <a:pos x="1584" y="150"/>
                  </a:cxn>
                  <a:cxn ang="0">
                    <a:pos x="1590" y="156"/>
                  </a:cxn>
                  <a:cxn ang="0">
                    <a:pos x="1590" y="168"/>
                  </a:cxn>
                  <a:cxn ang="0">
                    <a:pos x="1596" y="174"/>
                  </a:cxn>
                  <a:cxn ang="0">
                    <a:pos x="1596" y="180"/>
                  </a:cxn>
                  <a:cxn ang="0">
                    <a:pos x="1596" y="186"/>
                  </a:cxn>
                  <a:cxn ang="0">
                    <a:pos x="1602" y="192"/>
                  </a:cxn>
                  <a:cxn ang="0">
                    <a:pos x="1602" y="204"/>
                  </a:cxn>
                  <a:cxn ang="0">
                    <a:pos x="1602" y="210"/>
                  </a:cxn>
                  <a:cxn ang="0">
                    <a:pos x="1602" y="216"/>
                  </a:cxn>
                  <a:cxn ang="0">
                    <a:pos x="1602" y="222"/>
                  </a:cxn>
                  <a:cxn ang="0">
                    <a:pos x="1596" y="228"/>
                  </a:cxn>
                  <a:cxn ang="0">
                    <a:pos x="1596" y="240"/>
                  </a:cxn>
                  <a:cxn ang="0">
                    <a:pos x="1596" y="246"/>
                  </a:cxn>
                  <a:cxn ang="0">
                    <a:pos x="1590" y="252"/>
                  </a:cxn>
                  <a:cxn ang="0">
                    <a:pos x="1590" y="258"/>
                  </a:cxn>
                  <a:cxn ang="0">
                    <a:pos x="1584" y="264"/>
                  </a:cxn>
                  <a:cxn ang="0">
                    <a:pos x="1578" y="276"/>
                  </a:cxn>
                  <a:cxn ang="0">
                    <a:pos x="1578" y="282"/>
                  </a:cxn>
                  <a:cxn ang="0">
                    <a:pos x="1572" y="288"/>
                  </a:cxn>
                  <a:cxn ang="0">
                    <a:pos x="1566" y="294"/>
                  </a:cxn>
                  <a:cxn ang="0">
                    <a:pos x="1560" y="300"/>
                  </a:cxn>
                  <a:cxn ang="0">
                    <a:pos x="1554" y="306"/>
                  </a:cxn>
                  <a:cxn ang="0">
                    <a:pos x="1548" y="318"/>
                  </a:cxn>
                  <a:cxn ang="0">
                    <a:pos x="1536" y="324"/>
                  </a:cxn>
                  <a:cxn ang="0">
                    <a:pos x="1530" y="330"/>
                  </a:cxn>
                  <a:cxn ang="0">
                    <a:pos x="1524" y="336"/>
                  </a:cxn>
                  <a:cxn ang="0">
                    <a:pos x="1512" y="342"/>
                  </a:cxn>
                  <a:cxn ang="0">
                    <a:pos x="1506" y="348"/>
                  </a:cxn>
                  <a:cxn ang="0">
                    <a:pos x="1494" y="354"/>
                  </a:cxn>
                  <a:cxn ang="0">
                    <a:pos x="1482" y="366"/>
                  </a:cxn>
                  <a:cxn ang="0">
                    <a:pos x="1476" y="372"/>
                  </a:cxn>
                  <a:cxn ang="0">
                    <a:pos x="1464" y="378"/>
                  </a:cxn>
                  <a:cxn ang="0">
                    <a:pos x="1452" y="384"/>
                  </a:cxn>
                  <a:cxn ang="0">
                    <a:pos x="1440" y="390"/>
                  </a:cxn>
                  <a:cxn ang="0">
                    <a:pos x="1428" y="396"/>
                  </a:cxn>
                  <a:cxn ang="0">
                    <a:pos x="1416" y="402"/>
                  </a:cxn>
                  <a:cxn ang="0">
                    <a:pos x="1398" y="408"/>
                  </a:cxn>
                  <a:cxn ang="0">
                    <a:pos x="1386" y="414"/>
                  </a:cxn>
                  <a:cxn ang="0">
                    <a:pos x="0" y="210"/>
                  </a:cxn>
                  <a:cxn ang="0">
                    <a:pos x="1386" y="0"/>
                  </a:cxn>
                </a:cxnLst>
                <a:rect l="0" t="0" r="r" b="b"/>
                <a:pathLst>
                  <a:path w="1602" h="414">
                    <a:moveTo>
                      <a:pt x="1386" y="0"/>
                    </a:moveTo>
                    <a:lnTo>
                      <a:pt x="1398" y="6"/>
                    </a:lnTo>
                    <a:lnTo>
                      <a:pt x="1416" y="12"/>
                    </a:lnTo>
                    <a:lnTo>
                      <a:pt x="1428" y="18"/>
                    </a:lnTo>
                    <a:lnTo>
                      <a:pt x="1440" y="30"/>
                    </a:lnTo>
                    <a:lnTo>
                      <a:pt x="1452" y="36"/>
                    </a:lnTo>
                    <a:lnTo>
                      <a:pt x="1464" y="42"/>
                    </a:lnTo>
                    <a:lnTo>
                      <a:pt x="1476" y="48"/>
                    </a:lnTo>
                    <a:lnTo>
                      <a:pt x="1482" y="54"/>
                    </a:lnTo>
                    <a:lnTo>
                      <a:pt x="1494" y="60"/>
                    </a:lnTo>
                    <a:lnTo>
                      <a:pt x="1506" y="66"/>
                    </a:lnTo>
                    <a:lnTo>
                      <a:pt x="1512" y="72"/>
                    </a:lnTo>
                    <a:lnTo>
                      <a:pt x="1524" y="78"/>
                    </a:lnTo>
                    <a:lnTo>
                      <a:pt x="1530" y="90"/>
                    </a:lnTo>
                    <a:lnTo>
                      <a:pt x="1536" y="96"/>
                    </a:lnTo>
                    <a:lnTo>
                      <a:pt x="1548" y="102"/>
                    </a:lnTo>
                    <a:lnTo>
                      <a:pt x="1554" y="108"/>
                    </a:lnTo>
                    <a:lnTo>
                      <a:pt x="1560" y="114"/>
                    </a:lnTo>
                    <a:lnTo>
                      <a:pt x="1566" y="120"/>
                    </a:lnTo>
                    <a:lnTo>
                      <a:pt x="1572" y="132"/>
                    </a:lnTo>
                    <a:lnTo>
                      <a:pt x="1578" y="138"/>
                    </a:lnTo>
                    <a:lnTo>
                      <a:pt x="1578" y="144"/>
                    </a:lnTo>
                    <a:lnTo>
                      <a:pt x="1584" y="150"/>
                    </a:lnTo>
                    <a:lnTo>
                      <a:pt x="1590" y="156"/>
                    </a:lnTo>
                    <a:lnTo>
                      <a:pt x="1590" y="168"/>
                    </a:lnTo>
                    <a:lnTo>
                      <a:pt x="1596" y="174"/>
                    </a:lnTo>
                    <a:lnTo>
                      <a:pt x="1596" y="180"/>
                    </a:lnTo>
                    <a:lnTo>
                      <a:pt x="1596" y="186"/>
                    </a:lnTo>
                    <a:lnTo>
                      <a:pt x="1602" y="192"/>
                    </a:lnTo>
                    <a:lnTo>
                      <a:pt x="1602" y="204"/>
                    </a:lnTo>
                    <a:lnTo>
                      <a:pt x="1602" y="210"/>
                    </a:lnTo>
                    <a:lnTo>
                      <a:pt x="1602" y="216"/>
                    </a:lnTo>
                    <a:lnTo>
                      <a:pt x="1602" y="222"/>
                    </a:lnTo>
                    <a:lnTo>
                      <a:pt x="1596" y="228"/>
                    </a:lnTo>
                    <a:lnTo>
                      <a:pt x="1596" y="240"/>
                    </a:lnTo>
                    <a:lnTo>
                      <a:pt x="1596" y="246"/>
                    </a:lnTo>
                    <a:lnTo>
                      <a:pt x="1590" y="252"/>
                    </a:lnTo>
                    <a:lnTo>
                      <a:pt x="1590" y="258"/>
                    </a:lnTo>
                    <a:lnTo>
                      <a:pt x="1584" y="264"/>
                    </a:lnTo>
                    <a:lnTo>
                      <a:pt x="1578" y="276"/>
                    </a:lnTo>
                    <a:lnTo>
                      <a:pt x="1578" y="282"/>
                    </a:lnTo>
                    <a:lnTo>
                      <a:pt x="1572" y="288"/>
                    </a:lnTo>
                    <a:lnTo>
                      <a:pt x="1566" y="294"/>
                    </a:lnTo>
                    <a:lnTo>
                      <a:pt x="1560" y="300"/>
                    </a:lnTo>
                    <a:lnTo>
                      <a:pt x="1554" y="306"/>
                    </a:lnTo>
                    <a:lnTo>
                      <a:pt x="1548" y="318"/>
                    </a:lnTo>
                    <a:lnTo>
                      <a:pt x="1536" y="324"/>
                    </a:lnTo>
                    <a:lnTo>
                      <a:pt x="1530" y="330"/>
                    </a:lnTo>
                    <a:lnTo>
                      <a:pt x="1524" y="336"/>
                    </a:lnTo>
                    <a:lnTo>
                      <a:pt x="1512" y="342"/>
                    </a:lnTo>
                    <a:lnTo>
                      <a:pt x="1506" y="348"/>
                    </a:lnTo>
                    <a:lnTo>
                      <a:pt x="1494" y="354"/>
                    </a:lnTo>
                    <a:lnTo>
                      <a:pt x="1482" y="366"/>
                    </a:lnTo>
                    <a:lnTo>
                      <a:pt x="1476" y="372"/>
                    </a:lnTo>
                    <a:lnTo>
                      <a:pt x="1464" y="378"/>
                    </a:lnTo>
                    <a:lnTo>
                      <a:pt x="1452" y="384"/>
                    </a:lnTo>
                    <a:lnTo>
                      <a:pt x="1440" y="390"/>
                    </a:lnTo>
                    <a:lnTo>
                      <a:pt x="1428" y="396"/>
                    </a:lnTo>
                    <a:lnTo>
                      <a:pt x="1416" y="402"/>
                    </a:lnTo>
                    <a:lnTo>
                      <a:pt x="1398" y="408"/>
                    </a:lnTo>
                    <a:lnTo>
                      <a:pt x="1386" y="414"/>
                    </a:lnTo>
                    <a:lnTo>
                      <a:pt x="0" y="210"/>
                    </a:lnTo>
                    <a:lnTo>
                      <a:pt x="138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7" name="Group 52"/>
            <p:cNvGrpSpPr>
              <a:grpSpLocks/>
            </p:cNvGrpSpPr>
            <p:nvPr/>
          </p:nvGrpSpPr>
          <p:grpSpPr bwMode="auto">
            <a:xfrm>
              <a:off x="1280" y="619"/>
              <a:ext cx="854" cy="605"/>
              <a:chOff x="2874" y="1941"/>
              <a:chExt cx="1386" cy="852"/>
            </a:xfrm>
          </p:grpSpPr>
          <p:sp>
            <p:nvSpPr>
              <p:cNvPr id="49199" name="Freeform 47"/>
              <p:cNvSpPr>
                <a:spLocks/>
              </p:cNvSpPr>
              <p:nvPr/>
            </p:nvSpPr>
            <p:spPr bwMode="auto">
              <a:xfrm>
                <a:off x="2874" y="2145"/>
                <a:ext cx="1386" cy="648"/>
              </a:xfrm>
              <a:custGeom>
                <a:avLst/>
                <a:gdLst/>
                <a:ahLst/>
                <a:cxnLst>
                  <a:cxn ang="0">
                    <a:pos x="1374" y="6"/>
                  </a:cxn>
                  <a:cxn ang="0">
                    <a:pos x="1344" y="18"/>
                  </a:cxn>
                  <a:cxn ang="0">
                    <a:pos x="1314" y="30"/>
                  </a:cxn>
                  <a:cxn ang="0">
                    <a:pos x="1278" y="42"/>
                  </a:cxn>
                  <a:cxn ang="0">
                    <a:pos x="1242" y="54"/>
                  </a:cxn>
                  <a:cxn ang="0">
                    <a:pos x="1206" y="66"/>
                  </a:cxn>
                  <a:cxn ang="0">
                    <a:pos x="1170" y="78"/>
                  </a:cxn>
                  <a:cxn ang="0">
                    <a:pos x="1134" y="90"/>
                  </a:cxn>
                  <a:cxn ang="0">
                    <a:pos x="1092" y="96"/>
                  </a:cxn>
                  <a:cxn ang="0">
                    <a:pos x="1050" y="108"/>
                  </a:cxn>
                  <a:cxn ang="0">
                    <a:pos x="1008" y="114"/>
                  </a:cxn>
                  <a:cxn ang="0">
                    <a:pos x="966" y="126"/>
                  </a:cxn>
                  <a:cxn ang="0">
                    <a:pos x="918" y="132"/>
                  </a:cxn>
                  <a:cxn ang="0">
                    <a:pos x="870" y="144"/>
                  </a:cxn>
                  <a:cxn ang="0">
                    <a:pos x="828" y="150"/>
                  </a:cxn>
                  <a:cxn ang="0">
                    <a:pos x="774" y="156"/>
                  </a:cxn>
                  <a:cxn ang="0">
                    <a:pos x="726" y="162"/>
                  </a:cxn>
                  <a:cxn ang="0">
                    <a:pos x="678" y="168"/>
                  </a:cxn>
                  <a:cxn ang="0">
                    <a:pos x="624" y="174"/>
                  </a:cxn>
                  <a:cxn ang="0">
                    <a:pos x="576" y="180"/>
                  </a:cxn>
                  <a:cxn ang="0">
                    <a:pos x="522" y="186"/>
                  </a:cxn>
                  <a:cxn ang="0">
                    <a:pos x="468" y="192"/>
                  </a:cxn>
                  <a:cxn ang="0">
                    <a:pos x="414" y="192"/>
                  </a:cxn>
                  <a:cxn ang="0">
                    <a:pos x="360" y="198"/>
                  </a:cxn>
                  <a:cxn ang="0">
                    <a:pos x="306" y="198"/>
                  </a:cxn>
                  <a:cxn ang="0">
                    <a:pos x="252" y="204"/>
                  </a:cxn>
                  <a:cxn ang="0">
                    <a:pos x="198" y="204"/>
                  </a:cxn>
                  <a:cxn ang="0">
                    <a:pos x="138" y="204"/>
                  </a:cxn>
                  <a:cxn ang="0">
                    <a:pos x="84" y="210"/>
                  </a:cxn>
                  <a:cxn ang="0">
                    <a:pos x="30" y="210"/>
                  </a:cxn>
                  <a:cxn ang="0">
                    <a:pos x="0" y="648"/>
                  </a:cxn>
                  <a:cxn ang="0">
                    <a:pos x="60" y="648"/>
                  </a:cxn>
                  <a:cxn ang="0">
                    <a:pos x="114" y="648"/>
                  </a:cxn>
                  <a:cxn ang="0">
                    <a:pos x="168" y="642"/>
                  </a:cxn>
                  <a:cxn ang="0">
                    <a:pos x="222" y="642"/>
                  </a:cxn>
                  <a:cxn ang="0">
                    <a:pos x="282" y="642"/>
                  </a:cxn>
                  <a:cxn ang="0">
                    <a:pos x="336" y="636"/>
                  </a:cxn>
                  <a:cxn ang="0">
                    <a:pos x="390" y="636"/>
                  </a:cxn>
                  <a:cxn ang="0">
                    <a:pos x="444" y="630"/>
                  </a:cxn>
                  <a:cxn ang="0">
                    <a:pos x="498" y="624"/>
                  </a:cxn>
                  <a:cxn ang="0">
                    <a:pos x="546" y="624"/>
                  </a:cxn>
                  <a:cxn ang="0">
                    <a:pos x="600" y="618"/>
                  </a:cxn>
                  <a:cxn ang="0">
                    <a:pos x="654" y="612"/>
                  </a:cxn>
                  <a:cxn ang="0">
                    <a:pos x="702" y="606"/>
                  </a:cxn>
                  <a:cxn ang="0">
                    <a:pos x="750" y="600"/>
                  </a:cxn>
                  <a:cxn ang="0">
                    <a:pos x="804" y="594"/>
                  </a:cxn>
                  <a:cxn ang="0">
                    <a:pos x="846" y="582"/>
                  </a:cxn>
                  <a:cxn ang="0">
                    <a:pos x="894" y="576"/>
                  </a:cxn>
                  <a:cxn ang="0">
                    <a:pos x="942" y="570"/>
                  </a:cxn>
                  <a:cxn ang="0">
                    <a:pos x="984" y="558"/>
                  </a:cxn>
                  <a:cxn ang="0">
                    <a:pos x="1032" y="552"/>
                  </a:cxn>
                  <a:cxn ang="0">
                    <a:pos x="1074" y="540"/>
                  </a:cxn>
                  <a:cxn ang="0">
                    <a:pos x="1110" y="528"/>
                  </a:cxn>
                  <a:cxn ang="0">
                    <a:pos x="1152" y="522"/>
                  </a:cxn>
                  <a:cxn ang="0">
                    <a:pos x="1188" y="510"/>
                  </a:cxn>
                  <a:cxn ang="0">
                    <a:pos x="1224" y="498"/>
                  </a:cxn>
                  <a:cxn ang="0">
                    <a:pos x="1260" y="486"/>
                  </a:cxn>
                  <a:cxn ang="0">
                    <a:pos x="1296" y="474"/>
                  </a:cxn>
                  <a:cxn ang="0">
                    <a:pos x="1326" y="462"/>
                  </a:cxn>
                  <a:cxn ang="0">
                    <a:pos x="1356" y="450"/>
                  </a:cxn>
                  <a:cxn ang="0">
                    <a:pos x="1386" y="438"/>
                  </a:cxn>
                </a:cxnLst>
                <a:rect l="0" t="0" r="r" b="b"/>
                <a:pathLst>
                  <a:path w="1386" h="648">
                    <a:moveTo>
                      <a:pt x="1386" y="0"/>
                    </a:moveTo>
                    <a:lnTo>
                      <a:pt x="1374" y="6"/>
                    </a:lnTo>
                    <a:lnTo>
                      <a:pt x="1356" y="12"/>
                    </a:lnTo>
                    <a:lnTo>
                      <a:pt x="1344" y="18"/>
                    </a:lnTo>
                    <a:lnTo>
                      <a:pt x="1326" y="24"/>
                    </a:lnTo>
                    <a:lnTo>
                      <a:pt x="1314" y="30"/>
                    </a:lnTo>
                    <a:lnTo>
                      <a:pt x="1296" y="36"/>
                    </a:lnTo>
                    <a:lnTo>
                      <a:pt x="1278" y="42"/>
                    </a:lnTo>
                    <a:lnTo>
                      <a:pt x="1260" y="48"/>
                    </a:lnTo>
                    <a:lnTo>
                      <a:pt x="1242" y="54"/>
                    </a:lnTo>
                    <a:lnTo>
                      <a:pt x="1224" y="60"/>
                    </a:lnTo>
                    <a:lnTo>
                      <a:pt x="1206" y="66"/>
                    </a:lnTo>
                    <a:lnTo>
                      <a:pt x="1188" y="72"/>
                    </a:lnTo>
                    <a:lnTo>
                      <a:pt x="1170" y="78"/>
                    </a:lnTo>
                    <a:lnTo>
                      <a:pt x="1152" y="84"/>
                    </a:lnTo>
                    <a:lnTo>
                      <a:pt x="1134" y="90"/>
                    </a:lnTo>
                    <a:lnTo>
                      <a:pt x="1110" y="90"/>
                    </a:lnTo>
                    <a:lnTo>
                      <a:pt x="1092" y="96"/>
                    </a:lnTo>
                    <a:lnTo>
                      <a:pt x="1074" y="102"/>
                    </a:lnTo>
                    <a:lnTo>
                      <a:pt x="1050" y="108"/>
                    </a:lnTo>
                    <a:lnTo>
                      <a:pt x="1032" y="114"/>
                    </a:lnTo>
                    <a:lnTo>
                      <a:pt x="1008" y="114"/>
                    </a:lnTo>
                    <a:lnTo>
                      <a:pt x="984" y="120"/>
                    </a:lnTo>
                    <a:lnTo>
                      <a:pt x="966" y="126"/>
                    </a:lnTo>
                    <a:lnTo>
                      <a:pt x="942" y="132"/>
                    </a:lnTo>
                    <a:lnTo>
                      <a:pt x="918" y="132"/>
                    </a:lnTo>
                    <a:lnTo>
                      <a:pt x="894" y="138"/>
                    </a:lnTo>
                    <a:lnTo>
                      <a:pt x="870" y="144"/>
                    </a:lnTo>
                    <a:lnTo>
                      <a:pt x="846" y="144"/>
                    </a:lnTo>
                    <a:lnTo>
                      <a:pt x="828" y="150"/>
                    </a:lnTo>
                    <a:lnTo>
                      <a:pt x="804" y="156"/>
                    </a:lnTo>
                    <a:lnTo>
                      <a:pt x="774" y="156"/>
                    </a:lnTo>
                    <a:lnTo>
                      <a:pt x="750" y="162"/>
                    </a:lnTo>
                    <a:lnTo>
                      <a:pt x="726" y="162"/>
                    </a:lnTo>
                    <a:lnTo>
                      <a:pt x="702" y="168"/>
                    </a:lnTo>
                    <a:lnTo>
                      <a:pt x="678" y="168"/>
                    </a:lnTo>
                    <a:lnTo>
                      <a:pt x="654" y="174"/>
                    </a:lnTo>
                    <a:lnTo>
                      <a:pt x="624" y="174"/>
                    </a:lnTo>
                    <a:lnTo>
                      <a:pt x="600" y="180"/>
                    </a:lnTo>
                    <a:lnTo>
                      <a:pt x="576" y="180"/>
                    </a:lnTo>
                    <a:lnTo>
                      <a:pt x="546" y="186"/>
                    </a:lnTo>
                    <a:lnTo>
                      <a:pt x="522" y="186"/>
                    </a:lnTo>
                    <a:lnTo>
                      <a:pt x="498" y="186"/>
                    </a:lnTo>
                    <a:lnTo>
                      <a:pt x="468" y="192"/>
                    </a:lnTo>
                    <a:lnTo>
                      <a:pt x="444" y="192"/>
                    </a:lnTo>
                    <a:lnTo>
                      <a:pt x="414" y="192"/>
                    </a:lnTo>
                    <a:lnTo>
                      <a:pt x="390" y="198"/>
                    </a:lnTo>
                    <a:lnTo>
                      <a:pt x="360" y="198"/>
                    </a:lnTo>
                    <a:lnTo>
                      <a:pt x="336" y="198"/>
                    </a:lnTo>
                    <a:lnTo>
                      <a:pt x="306" y="198"/>
                    </a:lnTo>
                    <a:lnTo>
                      <a:pt x="282" y="204"/>
                    </a:lnTo>
                    <a:lnTo>
                      <a:pt x="252" y="204"/>
                    </a:lnTo>
                    <a:lnTo>
                      <a:pt x="222" y="204"/>
                    </a:lnTo>
                    <a:lnTo>
                      <a:pt x="198" y="204"/>
                    </a:lnTo>
                    <a:lnTo>
                      <a:pt x="168" y="204"/>
                    </a:lnTo>
                    <a:lnTo>
                      <a:pt x="138" y="204"/>
                    </a:lnTo>
                    <a:lnTo>
                      <a:pt x="114" y="210"/>
                    </a:lnTo>
                    <a:lnTo>
                      <a:pt x="84" y="210"/>
                    </a:lnTo>
                    <a:lnTo>
                      <a:pt x="60" y="210"/>
                    </a:lnTo>
                    <a:lnTo>
                      <a:pt x="30" y="210"/>
                    </a:lnTo>
                    <a:lnTo>
                      <a:pt x="0" y="210"/>
                    </a:lnTo>
                    <a:lnTo>
                      <a:pt x="0" y="648"/>
                    </a:lnTo>
                    <a:lnTo>
                      <a:pt x="30" y="648"/>
                    </a:lnTo>
                    <a:lnTo>
                      <a:pt x="60" y="648"/>
                    </a:lnTo>
                    <a:lnTo>
                      <a:pt x="84" y="648"/>
                    </a:lnTo>
                    <a:lnTo>
                      <a:pt x="114" y="648"/>
                    </a:lnTo>
                    <a:lnTo>
                      <a:pt x="138" y="642"/>
                    </a:lnTo>
                    <a:lnTo>
                      <a:pt x="168" y="642"/>
                    </a:lnTo>
                    <a:lnTo>
                      <a:pt x="198" y="642"/>
                    </a:lnTo>
                    <a:lnTo>
                      <a:pt x="222" y="642"/>
                    </a:lnTo>
                    <a:lnTo>
                      <a:pt x="252" y="642"/>
                    </a:lnTo>
                    <a:lnTo>
                      <a:pt x="282" y="642"/>
                    </a:lnTo>
                    <a:lnTo>
                      <a:pt x="306" y="636"/>
                    </a:lnTo>
                    <a:lnTo>
                      <a:pt x="336" y="636"/>
                    </a:lnTo>
                    <a:lnTo>
                      <a:pt x="360" y="636"/>
                    </a:lnTo>
                    <a:lnTo>
                      <a:pt x="390" y="636"/>
                    </a:lnTo>
                    <a:lnTo>
                      <a:pt x="414" y="630"/>
                    </a:lnTo>
                    <a:lnTo>
                      <a:pt x="444" y="630"/>
                    </a:lnTo>
                    <a:lnTo>
                      <a:pt x="468" y="630"/>
                    </a:lnTo>
                    <a:lnTo>
                      <a:pt x="498" y="624"/>
                    </a:lnTo>
                    <a:lnTo>
                      <a:pt x="522" y="624"/>
                    </a:lnTo>
                    <a:lnTo>
                      <a:pt x="546" y="624"/>
                    </a:lnTo>
                    <a:lnTo>
                      <a:pt x="576" y="618"/>
                    </a:lnTo>
                    <a:lnTo>
                      <a:pt x="600" y="618"/>
                    </a:lnTo>
                    <a:lnTo>
                      <a:pt x="624" y="612"/>
                    </a:lnTo>
                    <a:lnTo>
                      <a:pt x="654" y="612"/>
                    </a:lnTo>
                    <a:lnTo>
                      <a:pt x="678" y="606"/>
                    </a:lnTo>
                    <a:lnTo>
                      <a:pt x="702" y="606"/>
                    </a:lnTo>
                    <a:lnTo>
                      <a:pt x="726" y="600"/>
                    </a:lnTo>
                    <a:lnTo>
                      <a:pt x="750" y="600"/>
                    </a:lnTo>
                    <a:lnTo>
                      <a:pt x="774" y="594"/>
                    </a:lnTo>
                    <a:lnTo>
                      <a:pt x="804" y="594"/>
                    </a:lnTo>
                    <a:lnTo>
                      <a:pt x="828" y="588"/>
                    </a:lnTo>
                    <a:lnTo>
                      <a:pt x="846" y="582"/>
                    </a:lnTo>
                    <a:lnTo>
                      <a:pt x="870" y="582"/>
                    </a:lnTo>
                    <a:lnTo>
                      <a:pt x="894" y="576"/>
                    </a:lnTo>
                    <a:lnTo>
                      <a:pt x="918" y="570"/>
                    </a:lnTo>
                    <a:lnTo>
                      <a:pt x="942" y="570"/>
                    </a:lnTo>
                    <a:lnTo>
                      <a:pt x="966" y="564"/>
                    </a:lnTo>
                    <a:lnTo>
                      <a:pt x="984" y="558"/>
                    </a:lnTo>
                    <a:lnTo>
                      <a:pt x="1008" y="552"/>
                    </a:lnTo>
                    <a:lnTo>
                      <a:pt x="1032" y="552"/>
                    </a:lnTo>
                    <a:lnTo>
                      <a:pt x="1050" y="546"/>
                    </a:lnTo>
                    <a:lnTo>
                      <a:pt x="1074" y="540"/>
                    </a:lnTo>
                    <a:lnTo>
                      <a:pt x="1092" y="534"/>
                    </a:lnTo>
                    <a:lnTo>
                      <a:pt x="1110" y="528"/>
                    </a:lnTo>
                    <a:lnTo>
                      <a:pt x="1134" y="528"/>
                    </a:lnTo>
                    <a:lnTo>
                      <a:pt x="1152" y="522"/>
                    </a:lnTo>
                    <a:lnTo>
                      <a:pt x="1170" y="516"/>
                    </a:lnTo>
                    <a:lnTo>
                      <a:pt x="1188" y="510"/>
                    </a:lnTo>
                    <a:lnTo>
                      <a:pt x="1206" y="504"/>
                    </a:lnTo>
                    <a:lnTo>
                      <a:pt x="1224" y="498"/>
                    </a:lnTo>
                    <a:lnTo>
                      <a:pt x="1242" y="492"/>
                    </a:lnTo>
                    <a:lnTo>
                      <a:pt x="1260" y="486"/>
                    </a:lnTo>
                    <a:lnTo>
                      <a:pt x="1278" y="480"/>
                    </a:lnTo>
                    <a:lnTo>
                      <a:pt x="1296" y="474"/>
                    </a:lnTo>
                    <a:lnTo>
                      <a:pt x="1314" y="468"/>
                    </a:lnTo>
                    <a:lnTo>
                      <a:pt x="1326" y="462"/>
                    </a:lnTo>
                    <a:lnTo>
                      <a:pt x="1344" y="456"/>
                    </a:lnTo>
                    <a:lnTo>
                      <a:pt x="1356" y="450"/>
                    </a:lnTo>
                    <a:lnTo>
                      <a:pt x="1374" y="444"/>
                    </a:lnTo>
                    <a:lnTo>
                      <a:pt x="1386" y="438"/>
                    </a:lnTo>
                    <a:lnTo>
                      <a:pt x="138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00" name="Freeform 48"/>
              <p:cNvSpPr>
                <a:spLocks/>
              </p:cNvSpPr>
              <p:nvPr/>
            </p:nvSpPr>
            <p:spPr bwMode="auto">
              <a:xfrm>
                <a:off x="2874" y="1941"/>
                <a:ext cx="1386" cy="414"/>
              </a:xfrm>
              <a:custGeom>
                <a:avLst/>
                <a:gdLst/>
                <a:ahLst/>
                <a:cxnLst>
                  <a:cxn ang="0">
                    <a:pos x="1386" y="204"/>
                  </a:cxn>
                  <a:cxn ang="0">
                    <a:pos x="1374" y="210"/>
                  </a:cxn>
                  <a:cxn ang="0">
                    <a:pos x="1356" y="216"/>
                  </a:cxn>
                  <a:cxn ang="0">
                    <a:pos x="1344" y="222"/>
                  </a:cxn>
                  <a:cxn ang="0">
                    <a:pos x="1326" y="228"/>
                  </a:cxn>
                  <a:cxn ang="0">
                    <a:pos x="1314" y="234"/>
                  </a:cxn>
                  <a:cxn ang="0">
                    <a:pos x="1296" y="240"/>
                  </a:cxn>
                  <a:cxn ang="0">
                    <a:pos x="1278" y="246"/>
                  </a:cxn>
                  <a:cxn ang="0">
                    <a:pos x="1260" y="252"/>
                  </a:cxn>
                  <a:cxn ang="0">
                    <a:pos x="1242" y="258"/>
                  </a:cxn>
                  <a:cxn ang="0">
                    <a:pos x="1224" y="264"/>
                  </a:cxn>
                  <a:cxn ang="0">
                    <a:pos x="1206" y="270"/>
                  </a:cxn>
                  <a:cxn ang="0">
                    <a:pos x="1188" y="276"/>
                  </a:cxn>
                  <a:cxn ang="0">
                    <a:pos x="1170" y="282"/>
                  </a:cxn>
                  <a:cxn ang="0">
                    <a:pos x="1152" y="288"/>
                  </a:cxn>
                  <a:cxn ang="0">
                    <a:pos x="1134" y="294"/>
                  </a:cxn>
                  <a:cxn ang="0">
                    <a:pos x="1110" y="294"/>
                  </a:cxn>
                  <a:cxn ang="0">
                    <a:pos x="1092" y="300"/>
                  </a:cxn>
                  <a:cxn ang="0">
                    <a:pos x="1074" y="306"/>
                  </a:cxn>
                  <a:cxn ang="0">
                    <a:pos x="1050" y="312"/>
                  </a:cxn>
                  <a:cxn ang="0">
                    <a:pos x="1032" y="318"/>
                  </a:cxn>
                  <a:cxn ang="0">
                    <a:pos x="1008" y="318"/>
                  </a:cxn>
                  <a:cxn ang="0">
                    <a:pos x="984" y="324"/>
                  </a:cxn>
                  <a:cxn ang="0">
                    <a:pos x="966" y="330"/>
                  </a:cxn>
                  <a:cxn ang="0">
                    <a:pos x="942" y="336"/>
                  </a:cxn>
                  <a:cxn ang="0">
                    <a:pos x="918" y="336"/>
                  </a:cxn>
                  <a:cxn ang="0">
                    <a:pos x="894" y="342"/>
                  </a:cxn>
                  <a:cxn ang="0">
                    <a:pos x="870" y="348"/>
                  </a:cxn>
                  <a:cxn ang="0">
                    <a:pos x="846" y="348"/>
                  </a:cxn>
                  <a:cxn ang="0">
                    <a:pos x="828" y="354"/>
                  </a:cxn>
                  <a:cxn ang="0">
                    <a:pos x="804" y="360"/>
                  </a:cxn>
                  <a:cxn ang="0">
                    <a:pos x="774" y="360"/>
                  </a:cxn>
                  <a:cxn ang="0">
                    <a:pos x="750" y="366"/>
                  </a:cxn>
                  <a:cxn ang="0">
                    <a:pos x="726" y="366"/>
                  </a:cxn>
                  <a:cxn ang="0">
                    <a:pos x="702" y="372"/>
                  </a:cxn>
                  <a:cxn ang="0">
                    <a:pos x="678" y="372"/>
                  </a:cxn>
                  <a:cxn ang="0">
                    <a:pos x="654" y="378"/>
                  </a:cxn>
                  <a:cxn ang="0">
                    <a:pos x="624" y="378"/>
                  </a:cxn>
                  <a:cxn ang="0">
                    <a:pos x="600" y="384"/>
                  </a:cxn>
                  <a:cxn ang="0">
                    <a:pos x="576" y="384"/>
                  </a:cxn>
                  <a:cxn ang="0">
                    <a:pos x="546" y="390"/>
                  </a:cxn>
                  <a:cxn ang="0">
                    <a:pos x="522" y="390"/>
                  </a:cxn>
                  <a:cxn ang="0">
                    <a:pos x="498" y="390"/>
                  </a:cxn>
                  <a:cxn ang="0">
                    <a:pos x="468" y="396"/>
                  </a:cxn>
                  <a:cxn ang="0">
                    <a:pos x="444" y="396"/>
                  </a:cxn>
                  <a:cxn ang="0">
                    <a:pos x="414" y="396"/>
                  </a:cxn>
                  <a:cxn ang="0">
                    <a:pos x="390" y="402"/>
                  </a:cxn>
                  <a:cxn ang="0">
                    <a:pos x="360" y="402"/>
                  </a:cxn>
                  <a:cxn ang="0">
                    <a:pos x="336" y="402"/>
                  </a:cxn>
                  <a:cxn ang="0">
                    <a:pos x="306" y="402"/>
                  </a:cxn>
                  <a:cxn ang="0">
                    <a:pos x="282" y="408"/>
                  </a:cxn>
                  <a:cxn ang="0">
                    <a:pos x="252" y="408"/>
                  </a:cxn>
                  <a:cxn ang="0">
                    <a:pos x="222" y="408"/>
                  </a:cxn>
                  <a:cxn ang="0">
                    <a:pos x="198" y="408"/>
                  </a:cxn>
                  <a:cxn ang="0">
                    <a:pos x="168" y="408"/>
                  </a:cxn>
                  <a:cxn ang="0">
                    <a:pos x="138" y="408"/>
                  </a:cxn>
                  <a:cxn ang="0">
                    <a:pos x="114" y="414"/>
                  </a:cxn>
                  <a:cxn ang="0">
                    <a:pos x="84" y="414"/>
                  </a:cxn>
                  <a:cxn ang="0">
                    <a:pos x="60" y="414"/>
                  </a:cxn>
                  <a:cxn ang="0">
                    <a:pos x="30" y="414"/>
                  </a:cxn>
                  <a:cxn ang="0">
                    <a:pos x="0" y="414"/>
                  </a:cxn>
                  <a:cxn ang="0">
                    <a:pos x="0" y="0"/>
                  </a:cxn>
                  <a:cxn ang="0">
                    <a:pos x="1386" y="204"/>
                  </a:cxn>
                </a:cxnLst>
                <a:rect l="0" t="0" r="r" b="b"/>
                <a:pathLst>
                  <a:path w="1386" h="414">
                    <a:moveTo>
                      <a:pt x="1386" y="204"/>
                    </a:moveTo>
                    <a:lnTo>
                      <a:pt x="1374" y="210"/>
                    </a:lnTo>
                    <a:lnTo>
                      <a:pt x="1356" y="216"/>
                    </a:lnTo>
                    <a:lnTo>
                      <a:pt x="1344" y="222"/>
                    </a:lnTo>
                    <a:lnTo>
                      <a:pt x="1326" y="228"/>
                    </a:lnTo>
                    <a:lnTo>
                      <a:pt x="1314" y="234"/>
                    </a:lnTo>
                    <a:lnTo>
                      <a:pt x="1296" y="240"/>
                    </a:lnTo>
                    <a:lnTo>
                      <a:pt x="1278" y="246"/>
                    </a:lnTo>
                    <a:lnTo>
                      <a:pt x="1260" y="252"/>
                    </a:lnTo>
                    <a:lnTo>
                      <a:pt x="1242" y="258"/>
                    </a:lnTo>
                    <a:lnTo>
                      <a:pt x="1224" y="264"/>
                    </a:lnTo>
                    <a:lnTo>
                      <a:pt x="1206" y="270"/>
                    </a:lnTo>
                    <a:lnTo>
                      <a:pt x="1188" y="276"/>
                    </a:lnTo>
                    <a:lnTo>
                      <a:pt x="1170" y="282"/>
                    </a:lnTo>
                    <a:lnTo>
                      <a:pt x="1152" y="288"/>
                    </a:lnTo>
                    <a:lnTo>
                      <a:pt x="1134" y="294"/>
                    </a:lnTo>
                    <a:lnTo>
                      <a:pt x="1110" y="294"/>
                    </a:lnTo>
                    <a:lnTo>
                      <a:pt x="1092" y="300"/>
                    </a:lnTo>
                    <a:lnTo>
                      <a:pt x="1074" y="306"/>
                    </a:lnTo>
                    <a:lnTo>
                      <a:pt x="1050" y="312"/>
                    </a:lnTo>
                    <a:lnTo>
                      <a:pt x="1032" y="318"/>
                    </a:lnTo>
                    <a:lnTo>
                      <a:pt x="1008" y="318"/>
                    </a:lnTo>
                    <a:lnTo>
                      <a:pt x="984" y="324"/>
                    </a:lnTo>
                    <a:lnTo>
                      <a:pt x="966" y="330"/>
                    </a:lnTo>
                    <a:lnTo>
                      <a:pt x="942" y="336"/>
                    </a:lnTo>
                    <a:lnTo>
                      <a:pt x="918" y="336"/>
                    </a:lnTo>
                    <a:lnTo>
                      <a:pt x="894" y="342"/>
                    </a:lnTo>
                    <a:lnTo>
                      <a:pt x="870" y="348"/>
                    </a:lnTo>
                    <a:lnTo>
                      <a:pt x="846" y="348"/>
                    </a:lnTo>
                    <a:lnTo>
                      <a:pt x="828" y="354"/>
                    </a:lnTo>
                    <a:lnTo>
                      <a:pt x="804" y="360"/>
                    </a:lnTo>
                    <a:lnTo>
                      <a:pt x="774" y="360"/>
                    </a:lnTo>
                    <a:lnTo>
                      <a:pt x="750" y="366"/>
                    </a:lnTo>
                    <a:lnTo>
                      <a:pt x="726" y="366"/>
                    </a:lnTo>
                    <a:lnTo>
                      <a:pt x="702" y="372"/>
                    </a:lnTo>
                    <a:lnTo>
                      <a:pt x="678" y="372"/>
                    </a:lnTo>
                    <a:lnTo>
                      <a:pt x="654" y="378"/>
                    </a:lnTo>
                    <a:lnTo>
                      <a:pt x="624" y="378"/>
                    </a:lnTo>
                    <a:lnTo>
                      <a:pt x="600" y="384"/>
                    </a:lnTo>
                    <a:lnTo>
                      <a:pt x="576" y="384"/>
                    </a:lnTo>
                    <a:lnTo>
                      <a:pt x="546" y="390"/>
                    </a:lnTo>
                    <a:lnTo>
                      <a:pt x="522" y="390"/>
                    </a:lnTo>
                    <a:lnTo>
                      <a:pt x="498" y="390"/>
                    </a:lnTo>
                    <a:lnTo>
                      <a:pt x="468" y="396"/>
                    </a:lnTo>
                    <a:lnTo>
                      <a:pt x="444" y="396"/>
                    </a:lnTo>
                    <a:lnTo>
                      <a:pt x="414" y="396"/>
                    </a:lnTo>
                    <a:lnTo>
                      <a:pt x="390" y="402"/>
                    </a:lnTo>
                    <a:lnTo>
                      <a:pt x="360" y="402"/>
                    </a:lnTo>
                    <a:lnTo>
                      <a:pt x="336" y="402"/>
                    </a:lnTo>
                    <a:lnTo>
                      <a:pt x="306" y="402"/>
                    </a:lnTo>
                    <a:lnTo>
                      <a:pt x="282" y="408"/>
                    </a:lnTo>
                    <a:lnTo>
                      <a:pt x="252" y="408"/>
                    </a:lnTo>
                    <a:lnTo>
                      <a:pt x="222" y="408"/>
                    </a:lnTo>
                    <a:lnTo>
                      <a:pt x="198" y="408"/>
                    </a:lnTo>
                    <a:lnTo>
                      <a:pt x="168" y="408"/>
                    </a:lnTo>
                    <a:lnTo>
                      <a:pt x="138" y="408"/>
                    </a:lnTo>
                    <a:lnTo>
                      <a:pt x="114" y="414"/>
                    </a:lnTo>
                    <a:lnTo>
                      <a:pt x="84" y="414"/>
                    </a:lnTo>
                    <a:lnTo>
                      <a:pt x="60" y="414"/>
                    </a:lnTo>
                    <a:lnTo>
                      <a:pt x="30" y="414"/>
                    </a:lnTo>
                    <a:lnTo>
                      <a:pt x="0" y="414"/>
                    </a:lnTo>
                    <a:lnTo>
                      <a:pt x="0" y="0"/>
                    </a:lnTo>
                    <a:lnTo>
                      <a:pt x="1386" y="2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429" y="613"/>
              <a:ext cx="854" cy="605"/>
              <a:chOff x="1488" y="1941"/>
              <a:chExt cx="1386" cy="852"/>
            </a:xfrm>
          </p:grpSpPr>
          <p:sp>
            <p:nvSpPr>
              <p:cNvPr id="49201" name="Freeform 49"/>
              <p:cNvSpPr>
                <a:spLocks/>
              </p:cNvSpPr>
              <p:nvPr/>
            </p:nvSpPr>
            <p:spPr bwMode="auto">
              <a:xfrm>
                <a:off x="1488" y="2145"/>
                <a:ext cx="1386" cy="648"/>
              </a:xfrm>
              <a:custGeom>
                <a:avLst/>
                <a:gdLst/>
                <a:ahLst/>
                <a:cxnLst>
                  <a:cxn ang="0">
                    <a:pos x="1362" y="210"/>
                  </a:cxn>
                  <a:cxn ang="0">
                    <a:pos x="1302" y="210"/>
                  </a:cxn>
                  <a:cxn ang="0">
                    <a:pos x="1248" y="204"/>
                  </a:cxn>
                  <a:cxn ang="0">
                    <a:pos x="1194" y="204"/>
                  </a:cxn>
                  <a:cxn ang="0">
                    <a:pos x="1140" y="204"/>
                  </a:cxn>
                  <a:cxn ang="0">
                    <a:pos x="1080" y="198"/>
                  </a:cxn>
                  <a:cxn ang="0">
                    <a:pos x="1026" y="198"/>
                  </a:cxn>
                  <a:cxn ang="0">
                    <a:pos x="972" y="192"/>
                  </a:cxn>
                  <a:cxn ang="0">
                    <a:pos x="918" y="192"/>
                  </a:cxn>
                  <a:cxn ang="0">
                    <a:pos x="864" y="186"/>
                  </a:cxn>
                  <a:cxn ang="0">
                    <a:pos x="816" y="180"/>
                  </a:cxn>
                  <a:cxn ang="0">
                    <a:pos x="762" y="174"/>
                  </a:cxn>
                  <a:cxn ang="0">
                    <a:pos x="714" y="168"/>
                  </a:cxn>
                  <a:cxn ang="0">
                    <a:pos x="660" y="162"/>
                  </a:cxn>
                  <a:cxn ang="0">
                    <a:pos x="612" y="156"/>
                  </a:cxn>
                  <a:cxn ang="0">
                    <a:pos x="564" y="150"/>
                  </a:cxn>
                  <a:cxn ang="0">
                    <a:pos x="516" y="144"/>
                  </a:cxn>
                  <a:cxn ang="0">
                    <a:pos x="468" y="132"/>
                  </a:cxn>
                  <a:cxn ang="0">
                    <a:pos x="426" y="126"/>
                  </a:cxn>
                  <a:cxn ang="0">
                    <a:pos x="384" y="114"/>
                  </a:cxn>
                  <a:cxn ang="0">
                    <a:pos x="336" y="108"/>
                  </a:cxn>
                  <a:cxn ang="0">
                    <a:pos x="294" y="96"/>
                  </a:cxn>
                  <a:cxn ang="0">
                    <a:pos x="258" y="90"/>
                  </a:cxn>
                  <a:cxn ang="0">
                    <a:pos x="216" y="78"/>
                  </a:cxn>
                  <a:cxn ang="0">
                    <a:pos x="180" y="66"/>
                  </a:cxn>
                  <a:cxn ang="0">
                    <a:pos x="144" y="54"/>
                  </a:cxn>
                  <a:cxn ang="0">
                    <a:pos x="108" y="42"/>
                  </a:cxn>
                  <a:cxn ang="0">
                    <a:pos x="78" y="30"/>
                  </a:cxn>
                  <a:cxn ang="0">
                    <a:pos x="48" y="18"/>
                  </a:cxn>
                  <a:cxn ang="0">
                    <a:pos x="18" y="6"/>
                  </a:cxn>
                  <a:cxn ang="0">
                    <a:pos x="0" y="438"/>
                  </a:cxn>
                  <a:cxn ang="0">
                    <a:pos x="30" y="450"/>
                  </a:cxn>
                  <a:cxn ang="0">
                    <a:pos x="60" y="462"/>
                  </a:cxn>
                  <a:cxn ang="0">
                    <a:pos x="96" y="474"/>
                  </a:cxn>
                  <a:cxn ang="0">
                    <a:pos x="126" y="486"/>
                  </a:cxn>
                  <a:cxn ang="0">
                    <a:pos x="162" y="498"/>
                  </a:cxn>
                  <a:cxn ang="0">
                    <a:pos x="198" y="510"/>
                  </a:cxn>
                  <a:cxn ang="0">
                    <a:pos x="240" y="522"/>
                  </a:cxn>
                  <a:cxn ang="0">
                    <a:pos x="276" y="528"/>
                  </a:cxn>
                  <a:cxn ang="0">
                    <a:pos x="318" y="540"/>
                  </a:cxn>
                  <a:cxn ang="0">
                    <a:pos x="360" y="552"/>
                  </a:cxn>
                  <a:cxn ang="0">
                    <a:pos x="402" y="558"/>
                  </a:cxn>
                  <a:cxn ang="0">
                    <a:pos x="450" y="570"/>
                  </a:cxn>
                  <a:cxn ang="0">
                    <a:pos x="492" y="576"/>
                  </a:cxn>
                  <a:cxn ang="0">
                    <a:pos x="540" y="582"/>
                  </a:cxn>
                  <a:cxn ang="0">
                    <a:pos x="588" y="594"/>
                  </a:cxn>
                  <a:cxn ang="0">
                    <a:pos x="636" y="600"/>
                  </a:cxn>
                  <a:cxn ang="0">
                    <a:pos x="684" y="606"/>
                  </a:cxn>
                  <a:cxn ang="0">
                    <a:pos x="738" y="612"/>
                  </a:cxn>
                  <a:cxn ang="0">
                    <a:pos x="786" y="618"/>
                  </a:cxn>
                  <a:cxn ang="0">
                    <a:pos x="840" y="624"/>
                  </a:cxn>
                  <a:cxn ang="0">
                    <a:pos x="894" y="624"/>
                  </a:cxn>
                  <a:cxn ang="0">
                    <a:pos x="948" y="630"/>
                  </a:cxn>
                  <a:cxn ang="0">
                    <a:pos x="1002" y="636"/>
                  </a:cxn>
                  <a:cxn ang="0">
                    <a:pos x="1056" y="636"/>
                  </a:cxn>
                  <a:cxn ang="0">
                    <a:pos x="1110" y="642"/>
                  </a:cxn>
                  <a:cxn ang="0">
                    <a:pos x="1164" y="642"/>
                  </a:cxn>
                  <a:cxn ang="0">
                    <a:pos x="1218" y="642"/>
                  </a:cxn>
                  <a:cxn ang="0">
                    <a:pos x="1278" y="648"/>
                  </a:cxn>
                  <a:cxn ang="0">
                    <a:pos x="1332" y="648"/>
                  </a:cxn>
                  <a:cxn ang="0">
                    <a:pos x="1386" y="648"/>
                  </a:cxn>
                </a:cxnLst>
                <a:rect l="0" t="0" r="r" b="b"/>
                <a:pathLst>
                  <a:path w="1386" h="648">
                    <a:moveTo>
                      <a:pt x="1386" y="210"/>
                    </a:moveTo>
                    <a:lnTo>
                      <a:pt x="1362" y="210"/>
                    </a:lnTo>
                    <a:lnTo>
                      <a:pt x="1332" y="210"/>
                    </a:lnTo>
                    <a:lnTo>
                      <a:pt x="1302" y="210"/>
                    </a:lnTo>
                    <a:lnTo>
                      <a:pt x="1278" y="210"/>
                    </a:lnTo>
                    <a:lnTo>
                      <a:pt x="1248" y="204"/>
                    </a:lnTo>
                    <a:lnTo>
                      <a:pt x="1218" y="204"/>
                    </a:lnTo>
                    <a:lnTo>
                      <a:pt x="1194" y="204"/>
                    </a:lnTo>
                    <a:lnTo>
                      <a:pt x="1164" y="204"/>
                    </a:lnTo>
                    <a:lnTo>
                      <a:pt x="1140" y="204"/>
                    </a:lnTo>
                    <a:lnTo>
                      <a:pt x="1110" y="204"/>
                    </a:lnTo>
                    <a:lnTo>
                      <a:pt x="1080" y="198"/>
                    </a:lnTo>
                    <a:lnTo>
                      <a:pt x="1056" y="198"/>
                    </a:lnTo>
                    <a:lnTo>
                      <a:pt x="1026" y="198"/>
                    </a:lnTo>
                    <a:lnTo>
                      <a:pt x="1002" y="198"/>
                    </a:lnTo>
                    <a:lnTo>
                      <a:pt x="972" y="192"/>
                    </a:lnTo>
                    <a:lnTo>
                      <a:pt x="948" y="192"/>
                    </a:lnTo>
                    <a:lnTo>
                      <a:pt x="918" y="192"/>
                    </a:lnTo>
                    <a:lnTo>
                      <a:pt x="894" y="186"/>
                    </a:lnTo>
                    <a:lnTo>
                      <a:pt x="864" y="186"/>
                    </a:lnTo>
                    <a:lnTo>
                      <a:pt x="840" y="186"/>
                    </a:lnTo>
                    <a:lnTo>
                      <a:pt x="816" y="180"/>
                    </a:lnTo>
                    <a:lnTo>
                      <a:pt x="786" y="180"/>
                    </a:lnTo>
                    <a:lnTo>
                      <a:pt x="762" y="174"/>
                    </a:lnTo>
                    <a:lnTo>
                      <a:pt x="738" y="174"/>
                    </a:lnTo>
                    <a:lnTo>
                      <a:pt x="714" y="168"/>
                    </a:lnTo>
                    <a:lnTo>
                      <a:pt x="684" y="168"/>
                    </a:lnTo>
                    <a:lnTo>
                      <a:pt x="660" y="162"/>
                    </a:lnTo>
                    <a:lnTo>
                      <a:pt x="636" y="162"/>
                    </a:lnTo>
                    <a:lnTo>
                      <a:pt x="612" y="156"/>
                    </a:lnTo>
                    <a:lnTo>
                      <a:pt x="588" y="156"/>
                    </a:lnTo>
                    <a:lnTo>
                      <a:pt x="564" y="150"/>
                    </a:lnTo>
                    <a:lnTo>
                      <a:pt x="540" y="144"/>
                    </a:lnTo>
                    <a:lnTo>
                      <a:pt x="516" y="144"/>
                    </a:lnTo>
                    <a:lnTo>
                      <a:pt x="492" y="138"/>
                    </a:lnTo>
                    <a:lnTo>
                      <a:pt x="468" y="132"/>
                    </a:lnTo>
                    <a:lnTo>
                      <a:pt x="450" y="132"/>
                    </a:lnTo>
                    <a:lnTo>
                      <a:pt x="426" y="126"/>
                    </a:lnTo>
                    <a:lnTo>
                      <a:pt x="402" y="120"/>
                    </a:lnTo>
                    <a:lnTo>
                      <a:pt x="384" y="114"/>
                    </a:lnTo>
                    <a:lnTo>
                      <a:pt x="360" y="114"/>
                    </a:lnTo>
                    <a:lnTo>
                      <a:pt x="336" y="108"/>
                    </a:lnTo>
                    <a:lnTo>
                      <a:pt x="318" y="102"/>
                    </a:lnTo>
                    <a:lnTo>
                      <a:pt x="294" y="96"/>
                    </a:lnTo>
                    <a:lnTo>
                      <a:pt x="276" y="90"/>
                    </a:lnTo>
                    <a:lnTo>
                      <a:pt x="258" y="90"/>
                    </a:lnTo>
                    <a:lnTo>
                      <a:pt x="240" y="84"/>
                    </a:lnTo>
                    <a:lnTo>
                      <a:pt x="216" y="78"/>
                    </a:lnTo>
                    <a:lnTo>
                      <a:pt x="198" y="72"/>
                    </a:lnTo>
                    <a:lnTo>
                      <a:pt x="180" y="66"/>
                    </a:lnTo>
                    <a:lnTo>
                      <a:pt x="162" y="60"/>
                    </a:lnTo>
                    <a:lnTo>
                      <a:pt x="144" y="54"/>
                    </a:lnTo>
                    <a:lnTo>
                      <a:pt x="126" y="48"/>
                    </a:lnTo>
                    <a:lnTo>
                      <a:pt x="108" y="42"/>
                    </a:lnTo>
                    <a:lnTo>
                      <a:pt x="96" y="36"/>
                    </a:lnTo>
                    <a:lnTo>
                      <a:pt x="78" y="30"/>
                    </a:lnTo>
                    <a:lnTo>
                      <a:pt x="60" y="24"/>
                    </a:lnTo>
                    <a:lnTo>
                      <a:pt x="48" y="18"/>
                    </a:lnTo>
                    <a:lnTo>
                      <a:pt x="30" y="12"/>
                    </a:lnTo>
                    <a:lnTo>
                      <a:pt x="18" y="6"/>
                    </a:lnTo>
                    <a:lnTo>
                      <a:pt x="0" y="0"/>
                    </a:lnTo>
                    <a:lnTo>
                      <a:pt x="0" y="438"/>
                    </a:lnTo>
                    <a:lnTo>
                      <a:pt x="18" y="444"/>
                    </a:lnTo>
                    <a:lnTo>
                      <a:pt x="30" y="450"/>
                    </a:lnTo>
                    <a:lnTo>
                      <a:pt x="48" y="456"/>
                    </a:lnTo>
                    <a:lnTo>
                      <a:pt x="60" y="462"/>
                    </a:lnTo>
                    <a:lnTo>
                      <a:pt x="78" y="468"/>
                    </a:lnTo>
                    <a:lnTo>
                      <a:pt x="96" y="474"/>
                    </a:lnTo>
                    <a:lnTo>
                      <a:pt x="108" y="480"/>
                    </a:lnTo>
                    <a:lnTo>
                      <a:pt x="126" y="486"/>
                    </a:lnTo>
                    <a:lnTo>
                      <a:pt x="144" y="492"/>
                    </a:lnTo>
                    <a:lnTo>
                      <a:pt x="162" y="498"/>
                    </a:lnTo>
                    <a:lnTo>
                      <a:pt x="180" y="504"/>
                    </a:lnTo>
                    <a:lnTo>
                      <a:pt x="198" y="510"/>
                    </a:lnTo>
                    <a:lnTo>
                      <a:pt x="216" y="516"/>
                    </a:lnTo>
                    <a:lnTo>
                      <a:pt x="240" y="522"/>
                    </a:lnTo>
                    <a:lnTo>
                      <a:pt x="258" y="528"/>
                    </a:lnTo>
                    <a:lnTo>
                      <a:pt x="276" y="528"/>
                    </a:lnTo>
                    <a:lnTo>
                      <a:pt x="294" y="534"/>
                    </a:lnTo>
                    <a:lnTo>
                      <a:pt x="318" y="540"/>
                    </a:lnTo>
                    <a:lnTo>
                      <a:pt x="336" y="546"/>
                    </a:lnTo>
                    <a:lnTo>
                      <a:pt x="360" y="552"/>
                    </a:lnTo>
                    <a:lnTo>
                      <a:pt x="384" y="552"/>
                    </a:lnTo>
                    <a:lnTo>
                      <a:pt x="402" y="558"/>
                    </a:lnTo>
                    <a:lnTo>
                      <a:pt x="426" y="564"/>
                    </a:lnTo>
                    <a:lnTo>
                      <a:pt x="450" y="570"/>
                    </a:lnTo>
                    <a:lnTo>
                      <a:pt x="468" y="570"/>
                    </a:lnTo>
                    <a:lnTo>
                      <a:pt x="492" y="576"/>
                    </a:lnTo>
                    <a:lnTo>
                      <a:pt x="516" y="582"/>
                    </a:lnTo>
                    <a:lnTo>
                      <a:pt x="540" y="582"/>
                    </a:lnTo>
                    <a:lnTo>
                      <a:pt x="564" y="588"/>
                    </a:lnTo>
                    <a:lnTo>
                      <a:pt x="588" y="594"/>
                    </a:lnTo>
                    <a:lnTo>
                      <a:pt x="612" y="594"/>
                    </a:lnTo>
                    <a:lnTo>
                      <a:pt x="636" y="600"/>
                    </a:lnTo>
                    <a:lnTo>
                      <a:pt x="660" y="600"/>
                    </a:lnTo>
                    <a:lnTo>
                      <a:pt x="684" y="606"/>
                    </a:lnTo>
                    <a:lnTo>
                      <a:pt x="714" y="606"/>
                    </a:lnTo>
                    <a:lnTo>
                      <a:pt x="738" y="612"/>
                    </a:lnTo>
                    <a:lnTo>
                      <a:pt x="762" y="612"/>
                    </a:lnTo>
                    <a:lnTo>
                      <a:pt x="786" y="618"/>
                    </a:lnTo>
                    <a:lnTo>
                      <a:pt x="816" y="618"/>
                    </a:lnTo>
                    <a:lnTo>
                      <a:pt x="840" y="624"/>
                    </a:lnTo>
                    <a:lnTo>
                      <a:pt x="864" y="624"/>
                    </a:lnTo>
                    <a:lnTo>
                      <a:pt x="894" y="624"/>
                    </a:lnTo>
                    <a:lnTo>
                      <a:pt x="918" y="630"/>
                    </a:lnTo>
                    <a:lnTo>
                      <a:pt x="948" y="630"/>
                    </a:lnTo>
                    <a:lnTo>
                      <a:pt x="972" y="630"/>
                    </a:lnTo>
                    <a:lnTo>
                      <a:pt x="1002" y="636"/>
                    </a:lnTo>
                    <a:lnTo>
                      <a:pt x="1026" y="636"/>
                    </a:lnTo>
                    <a:lnTo>
                      <a:pt x="1056" y="636"/>
                    </a:lnTo>
                    <a:lnTo>
                      <a:pt x="1080" y="636"/>
                    </a:lnTo>
                    <a:lnTo>
                      <a:pt x="1110" y="642"/>
                    </a:lnTo>
                    <a:lnTo>
                      <a:pt x="1140" y="642"/>
                    </a:lnTo>
                    <a:lnTo>
                      <a:pt x="1164" y="642"/>
                    </a:lnTo>
                    <a:lnTo>
                      <a:pt x="1194" y="642"/>
                    </a:lnTo>
                    <a:lnTo>
                      <a:pt x="1218" y="642"/>
                    </a:lnTo>
                    <a:lnTo>
                      <a:pt x="1248" y="642"/>
                    </a:lnTo>
                    <a:lnTo>
                      <a:pt x="1278" y="648"/>
                    </a:lnTo>
                    <a:lnTo>
                      <a:pt x="1302" y="648"/>
                    </a:lnTo>
                    <a:lnTo>
                      <a:pt x="1332" y="648"/>
                    </a:lnTo>
                    <a:lnTo>
                      <a:pt x="1362" y="648"/>
                    </a:lnTo>
                    <a:lnTo>
                      <a:pt x="1386" y="648"/>
                    </a:lnTo>
                    <a:lnTo>
                      <a:pt x="1386" y="21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02" name="Freeform 50"/>
              <p:cNvSpPr>
                <a:spLocks/>
              </p:cNvSpPr>
              <p:nvPr/>
            </p:nvSpPr>
            <p:spPr bwMode="auto">
              <a:xfrm>
                <a:off x="1488" y="1941"/>
                <a:ext cx="1386" cy="414"/>
              </a:xfrm>
              <a:custGeom>
                <a:avLst/>
                <a:gdLst/>
                <a:ahLst/>
                <a:cxnLst>
                  <a:cxn ang="0">
                    <a:pos x="1386" y="414"/>
                  </a:cxn>
                  <a:cxn ang="0">
                    <a:pos x="1362" y="414"/>
                  </a:cxn>
                  <a:cxn ang="0">
                    <a:pos x="1332" y="414"/>
                  </a:cxn>
                  <a:cxn ang="0">
                    <a:pos x="1302" y="414"/>
                  </a:cxn>
                  <a:cxn ang="0">
                    <a:pos x="1278" y="414"/>
                  </a:cxn>
                  <a:cxn ang="0">
                    <a:pos x="1248" y="408"/>
                  </a:cxn>
                  <a:cxn ang="0">
                    <a:pos x="1218" y="408"/>
                  </a:cxn>
                  <a:cxn ang="0">
                    <a:pos x="1194" y="408"/>
                  </a:cxn>
                  <a:cxn ang="0">
                    <a:pos x="1164" y="408"/>
                  </a:cxn>
                  <a:cxn ang="0">
                    <a:pos x="1140" y="408"/>
                  </a:cxn>
                  <a:cxn ang="0">
                    <a:pos x="1110" y="408"/>
                  </a:cxn>
                  <a:cxn ang="0">
                    <a:pos x="1080" y="402"/>
                  </a:cxn>
                  <a:cxn ang="0">
                    <a:pos x="1056" y="402"/>
                  </a:cxn>
                  <a:cxn ang="0">
                    <a:pos x="1026" y="402"/>
                  </a:cxn>
                  <a:cxn ang="0">
                    <a:pos x="1002" y="402"/>
                  </a:cxn>
                  <a:cxn ang="0">
                    <a:pos x="972" y="396"/>
                  </a:cxn>
                  <a:cxn ang="0">
                    <a:pos x="948" y="396"/>
                  </a:cxn>
                  <a:cxn ang="0">
                    <a:pos x="918" y="396"/>
                  </a:cxn>
                  <a:cxn ang="0">
                    <a:pos x="894" y="390"/>
                  </a:cxn>
                  <a:cxn ang="0">
                    <a:pos x="864" y="390"/>
                  </a:cxn>
                  <a:cxn ang="0">
                    <a:pos x="840" y="390"/>
                  </a:cxn>
                  <a:cxn ang="0">
                    <a:pos x="816" y="384"/>
                  </a:cxn>
                  <a:cxn ang="0">
                    <a:pos x="786" y="384"/>
                  </a:cxn>
                  <a:cxn ang="0">
                    <a:pos x="762" y="378"/>
                  </a:cxn>
                  <a:cxn ang="0">
                    <a:pos x="738" y="378"/>
                  </a:cxn>
                  <a:cxn ang="0">
                    <a:pos x="714" y="372"/>
                  </a:cxn>
                  <a:cxn ang="0">
                    <a:pos x="684" y="372"/>
                  </a:cxn>
                  <a:cxn ang="0">
                    <a:pos x="660" y="366"/>
                  </a:cxn>
                  <a:cxn ang="0">
                    <a:pos x="636" y="366"/>
                  </a:cxn>
                  <a:cxn ang="0">
                    <a:pos x="612" y="360"/>
                  </a:cxn>
                  <a:cxn ang="0">
                    <a:pos x="588" y="360"/>
                  </a:cxn>
                  <a:cxn ang="0">
                    <a:pos x="564" y="354"/>
                  </a:cxn>
                  <a:cxn ang="0">
                    <a:pos x="540" y="348"/>
                  </a:cxn>
                  <a:cxn ang="0">
                    <a:pos x="516" y="348"/>
                  </a:cxn>
                  <a:cxn ang="0">
                    <a:pos x="492" y="342"/>
                  </a:cxn>
                  <a:cxn ang="0">
                    <a:pos x="468" y="336"/>
                  </a:cxn>
                  <a:cxn ang="0">
                    <a:pos x="450" y="336"/>
                  </a:cxn>
                  <a:cxn ang="0">
                    <a:pos x="426" y="330"/>
                  </a:cxn>
                  <a:cxn ang="0">
                    <a:pos x="402" y="324"/>
                  </a:cxn>
                  <a:cxn ang="0">
                    <a:pos x="384" y="318"/>
                  </a:cxn>
                  <a:cxn ang="0">
                    <a:pos x="360" y="318"/>
                  </a:cxn>
                  <a:cxn ang="0">
                    <a:pos x="336" y="312"/>
                  </a:cxn>
                  <a:cxn ang="0">
                    <a:pos x="318" y="306"/>
                  </a:cxn>
                  <a:cxn ang="0">
                    <a:pos x="294" y="300"/>
                  </a:cxn>
                  <a:cxn ang="0">
                    <a:pos x="276" y="294"/>
                  </a:cxn>
                  <a:cxn ang="0">
                    <a:pos x="258" y="294"/>
                  </a:cxn>
                  <a:cxn ang="0">
                    <a:pos x="240" y="288"/>
                  </a:cxn>
                  <a:cxn ang="0">
                    <a:pos x="216" y="282"/>
                  </a:cxn>
                  <a:cxn ang="0">
                    <a:pos x="198" y="276"/>
                  </a:cxn>
                  <a:cxn ang="0">
                    <a:pos x="180" y="270"/>
                  </a:cxn>
                  <a:cxn ang="0">
                    <a:pos x="162" y="264"/>
                  </a:cxn>
                  <a:cxn ang="0">
                    <a:pos x="144" y="258"/>
                  </a:cxn>
                  <a:cxn ang="0">
                    <a:pos x="126" y="252"/>
                  </a:cxn>
                  <a:cxn ang="0">
                    <a:pos x="108" y="246"/>
                  </a:cxn>
                  <a:cxn ang="0">
                    <a:pos x="96" y="240"/>
                  </a:cxn>
                  <a:cxn ang="0">
                    <a:pos x="78" y="234"/>
                  </a:cxn>
                  <a:cxn ang="0">
                    <a:pos x="60" y="228"/>
                  </a:cxn>
                  <a:cxn ang="0">
                    <a:pos x="48" y="222"/>
                  </a:cxn>
                  <a:cxn ang="0">
                    <a:pos x="30" y="216"/>
                  </a:cxn>
                  <a:cxn ang="0">
                    <a:pos x="18" y="210"/>
                  </a:cxn>
                  <a:cxn ang="0">
                    <a:pos x="0" y="204"/>
                  </a:cxn>
                  <a:cxn ang="0">
                    <a:pos x="1386" y="0"/>
                  </a:cxn>
                  <a:cxn ang="0">
                    <a:pos x="1386" y="414"/>
                  </a:cxn>
                </a:cxnLst>
                <a:rect l="0" t="0" r="r" b="b"/>
                <a:pathLst>
                  <a:path w="1386" h="414">
                    <a:moveTo>
                      <a:pt x="1386" y="414"/>
                    </a:moveTo>
                    <a:lnTo>
                      <a:pt x="1362" y="414"/>
                    </a:lnTo>
                    <a:lnTo>
                      <a:pt x="1332" y="414"/>
                    </a:lnTo>
                    <a:lnTo>
                      <a:pt x="1302" y="414"/>
                    </a:lnTo>
                    <a:lnTo>
                      <a:pt x="1278" y="414"/>
                    </a:lnTo>
                    <a:lnTo>
                      <a:pt x="1248" y="408"/>
                    </a:lnTo>
                    <a:lnTo>
                      <a:pt x="1218" y="408"/>
                    </a:lnTo>
                    <a:lnTo>
                      <a:pt x="1194" y="408"/>
                    </a:lnTo>
                    <a:lnTo>
                      <a:pt x="1164" y="408"/>
                    </a:lnTo>
                    <a:lnTo>
                      <a:pt x="1140" y="408"/>
                    </a:lnTo>
                    <a:lnTo>
                      <a:pt x="1110" y="408"/>
                    </a:lnTo>
                    <a:lnTo>
                      <a:pt x="1080" y="402"/>
                    </a:lnTo>
                    <a:lnTo>
                      <a:pt x="1056" y="402"/>
                    </a:lnTo>
                    <a:lnTo>
                      <a:pt x="1026" y="402"/>
                    </a:lnTo>
                    <a:lnTo>
                      <a:pt x="1002" y="402"/>
                    </a:lnTo>
                    <a:lnTo>
                      <a:pt x="972" y="396"/>
                    </a:lnTo>
                    <a:lnTo>
                      <a:pt x="948" y="396"/>
                    </a:lnTo>
                    <a:lnTo>
                      <a:pt x="918" y="396"/>
                    </a:lnTo>
                    <a:lnTo>
                      <a:pt x="894" y="390"/>
                    </a:lnTo>
                    <a:lnTo>
                      <a:pt x="864" y="390"/>
                    </a:lnTo>
                    <a:lnTo>
                      <a:pt x="840" y="390"/>
                    </a:lnTo>
                    <a:lnTo>
                      <a:pt x="816" y="384"/>
                    </a:lnTo>
                    <a:lnTo>
                      <a:pt x="786" y="384"/>
                    </a:lnTo>
                    <a:lnTo>
                      <a:pt x="762" y="378"/>
                    </a:lnTo>
                    <a:lnTo>
                      <a:pt x="738" y="378"/>
                    </a:lnTo>
                    <a:lnTo>
                      <a:pt x="714" y="372"/>
                    </a:lnTo>
                    <a:lnTo>
                      <a:pt x="684" y="372"/>
                    </a:lnTo>
                    <a:lnTo>
                      <a:pt x="660" y="366"/>
                    </a:lnTo>
                    <a:lnTo>
                      <a:pt x="636" y="366"/>
                    </a:lnTo>
                    <a:lnTo>
                      <a:pt x="612" y="360"/>
                    </a:lnTo>
                    <a:lnTo>
                      <a:pt x="588" y="360"/>
                    </a:lnTo>
                    <a:lnTo>
                      <a:pt x="564" y="354"/>
                    </a:lnTo>
                    <a:lnTo>
                      <a:pt x="540" y="348"/>
                    </a:lnTo>
                    <a:lnTo>
                      <a:pt x="516" y="348"/>
                    </a:lnTo>
                    <a:lnTo>
                      <a:pt x="492" y="342"/>
                    </a:lnTo>
                    <a:lnTo>
                      <a:pt x="468" y="336"/>
                    </a:lnTo>
                    <a:lnTo>
                      <a:pt x="450" y="336"/>
                    </a:lnTo>
                    <a:lnTo>
                      <a:pt x="426" y="330"/>
                    </a:lnTo>
                    <a:lnTo>
                      <a:pt x="402" y="324"/>
                    </a:lnTo>
                    <a:lnTo>
                      <a:pt x="384" y="318"/>
                    </a:lnTo>
                    <a:lnTo>
                      <a:pt x="360" y="318"/>
                    </a:lnTo>
                    <a:lnTo>
                      <a:pt x="336" y="312"/>
                    </a:lnTo>
                    <a:lnTo>
                      <a:pt x="318" y="306"/>
                    </a:lnTo>
                    <a:lnTo>
                      <a:pt x="294" y="300"/>
                    </a:lnTo>
                    <a:lnTo>
                      <a:pt x="276" y="294"/>
                    </a:lnTo>
                    <a:lnTo>
                      <a:pt x="258" y="294"/>
                    </a:lnTo>
                    <a:lnTo>
                      <a:pt x="240" y="288"/>
                    </a:lnTo>
                    <a:lnTo>
                      <a:pt x="216" y="282"/>
                    </a:lnTo>
                    <a:lnTo>
                      <a:pt x="198" y="276"/>
                    </a:lnTo>
                    <a:lnTo>
                      <a:pt x="180" y="270"/>
                    </a:lnTo>
                    <a:lnTo>
                      <a:pt x="162" y="264"/>
                    </a:lnTo>
                    <a:lnTo>
                      <a:pt x="144" y="258"/>
                    </a:lnTo>
                    <a:lnTo>
                      <a:pt x="126" y="252"/>
                    </a:lnTo>
                    <a:lnTo>
                      <a:pt x="108" y="246"/>
                    </a:lnTo>
                    <a:lnTo>
                      <a:pt x="96" y="240"/>
                    </a:lnTo>
                    <a:lnTo>
                      <a:pt x="78" y="234"/>
                    </a:lnTo>
                    <a:lnTo>
                      <a:pt x="60" y="228"/>
                    </a:lnTo>
                    <a:lnTo>
                      <a:pt x="48" y="222"/>
                    </a:lnTo>
                    <a:lnTo>
                      <a:pt x="30" y="216"/>
                    </a:lnTo>
                    <a:lnTo>
                      <a:pt x="18" y="210"/>
                    </a:lnTo>
                    <a:lnTo>
                      <a:pt x="0" y="204"/>
                    </a:lnTo>
                    <a:lnTo>
                      <a:pt x="1386" y="0"/>
                    </a:lnTo>
                    <a:lnTo>
                      <a:pt x="1386" y="4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1928794" y="2357430"/>
            <a:ext cx="1150938" cy="952500"/>
            <a:chOff x="3249" y="516"/>
            <a:chExt cx="1134" cy="852"/>
          </a:xfrm>
        </p:grpSpPr>
        <p:sp>
          <p:nvSpPr>
            <p:cNvPr id="49212" name="Freeform 60"/>
            <p:cNvSpPr>
              <a:spLocks/>
            </p:cNvSpPr>
            <p:nvPr/>
          </p:nvSpPr>
          <p:spPr bwMode="auto">
            <a:xfrm>
              <a:off x="3249" y="636"/>
              <a:ext cx="1128" cy="732"/>
            </a:xfrm>
            <a:custGeom>
              <a:avLst/>
              <a:gdLst/>
              <a:ahLst/>
              <a:cxnLst>
                <a:cxn ang="0">
                  <a:pos x="0" y="294"/>
                </a:cxn>
                <a:cxn ang="0">
                  <a:pos x="1128" y="0"/>
                </a:cxn>
                <a:cxn ang="0">
                  <a:pos x="1128" y="438"/>
                </a:cxn>
                <a:cxn ang="0">
                  <a:pos x="0" y="732"/>
                </a:cxn>
                <a:cxn ang="0">
                  <a:pos x="0" y="294"/>
                </a:cxn>
              </a:cxnLst>
              <a:rect l="0" t="0" r="r" b="b"/>
              <a:pathLst>
                <a:path w="1128" h="732">
                  <a:moveTo>
                    <a:pt x="0" y="294"/>
                  </a:moveTo>
                  <a:lnTo>
                    <a:pt x="1128" y="0"/>
                  </a:lnTo>
                  <a:lnTo>
                    <a:pt x="1128" y="438"/>
                  </a:lnTo>
                  <a:lnTo>
                    <a:pt x="0" y="732"/>
                  </a:lnTo>
                  <a:lnTo>
                    <a:pt x="0" y="29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13" name="Freeform 61"/>
            <p:cNvSpPr>
              <a:spLocks/>
            </p:cNvSpPr>
            <p:nvPr/>
          </p:nvSpPr>
          <p:spPr bwMode="auto">
            <a:xfrm>
              <a:off x="3249" y="516"/>
              <a:ext cx="1134" cy="4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0"/>
                </a:cxn>
                <a:cxn ang="0">
                  <a:pos x="60" y="0"/>
                </a:cxn>
                <a:cxn ang="0">
                  <a:pos x="84" y="0"/>
                </a:cxn>
                <a:cxn ang="0">
                  <a:pos x="114" y="0"/>
                </a:cxn>
                <a:cxn ang="0">
                  <a:pos x="138" y="0"/>
                </a:cxn>
                <a:cxn ang="0">
                  <a:pos x="168" y="0"/>
                </a:cxn>
                <a:cxn ang="0">
                  <a:pos x="198" y="0"/>
                </a:cxn>
                <a:cxn ang="0">
                  <a:pos x="222" y="0"/>
                </a:cxn>
                <a:cxn ang="0">
                  <a:pos x="252" y="6"/>
                </a:cxn>
                <a:cxn ang="0">
                  <a:pos x="282" y="6"/>
                </a:cxn>
                <a:cxn ang="0">
                  <a:pos x="306" y="6"/>
                </a:cxn>
                <a:cxn ang="0">
                  <a:pos x="336" y="6"/>
                </a:cxn>
                <a:cxn ang="0">
                  <a:pos x="360" y="12"/>
                </a:cxn>
                <a:cxn ang="0">
                  <a:pos x="390" y="12"/>
                </a:cxn>
                <a:cxn ang="0">
                  <a:pos x="414" y="12"/>
                </a:cxn>
                <a:cxn ang="0">
                  <a:pos x="444" y="12"/>
                </a:cxn>
                <a:cxn ang="0">
                  <a:pos x="468" y="18"/>
                </a:cxn>
                <a:cxn ang="0">
                  <a:pos x="498" y="18"/>
                </a:cxn>
                <a:cxn ang="0">
                  <a:pos x="522" y="24"/>
                </a:cxn>
                <a:cxn ang="0">
                  <a:pos x="546" y="24"/>
                </a:cxn>
                <a:cxn ang="0">
                  <a:pos x="576" y="24"/>
                </a:cxn>
                <a:cxn ang="0">
                  <a:pos x="600" y="30"/>
                </a:cxn>
                <a:cxn ang="0">
                  <a:pos x="624" y="30"/>
                </a:cxn>
                <a:cxn ang="0">
                  <a:pos x="654" y="36"/>
                </a:cxn>
                <a:cxn ang="0">
                  <a:pos x="678" y="36"/>
                </a:cxn>
                <a:cxn ang="0">
                  <a:pos x="702" y="42"/>
                </a:cxn>
                <a:cxn ang="0">
                  <a:pos x="726" y="42"/>
                </a:cxn>
                <a:cxn ang="0">
                  <a:pos x="750" y="48"/>
                </a:cxn>
                <a:cxn ang="0">
                  <a:pos x="774" y="48"/>
                </a:cxn>
                <a:cxn ang="0">
                  <a:pos x="804" y="54"/>
                </a:cxn>
                <a:cxn ang="0">
                  <a:pos x="828" y="60"/>
                </a:cxn>
                <a:cxn ang="0">
                  <a:pos x="846" y="60"/>
                </a:cxn>
                <a:cxn ang="0">
                  <a:pos x="870" y="66"/>
                </a:cxn>
                <a:cxn ang="0">
                  <a:pos x="894" y="72"/>
                </a:cxn>
                <a:cxn ang="0">
                  <a:pos x="918" y="72"/>
                </a:cxn>
                <a:cxn ang="0">
                  <a:pos x="942" y="78"/>
                </a:cxn>
                <a:cxn ang="0">
                  <a:pos x="966" y="84"/>
                </a:cxn>
                <a:cxn ang="0">
                  <a:pos x="984" y="84"/>
                </a:cxn>
                <a:cxn ang="0">
                  <a:pos x="1008" y="90"/>
                </a:cxn>
                <a:cxn ang="0">
                  <a:pos x="1032" y="96"/>
                </a:cxn>
                <a:cxn ang="0">
                  <a:pos x="1050" y="102"/>
                </a:cxn>
                <a:cxn ang="0">
                  <a:pos x="1074" y="102"/>
                </a:cxn>
                <a:cxn ang="0">
                  <a:pos x="1092" y="108"/>
                </a:cxn>
                <a:cxn ang="0">
                  <a:pos x="1110" y="114"/>
                </a:cxn>
                <a:cxn ang="0">
                  <a:pos x="1134" y="120"/>
                </a:cxn>
                <a:cxn ang="0">
                  <a:pos x="0" y="414"/>
                </a:cxn>
                <a:cxn ang="0">
                  <a:pos x="0" y="0"/>
                </a:cxn>
              </a:cxnLst>
              <a:rect l="0" t="0" r="r" b="b"/>
              <a:pathLst>
                <a:path w="1134" h="414">
                  <a:moveTo>
                    <a:pt x="0" y="0"/>
                  </a:moveTo>
                  <a:lnTo>
                    <a:pt x="30" y="0"/>
                  </a:lnTo>
                  <a:lnTo>
                    <a:pt x="60" y="0"/>
                  </a:lnTo>
                  <a:lnTo>
                    <a:pt x="84" y="0"/>
                  </a:lnTo>
                  <a:lnTo>
                    <a:pt x="114" y="0"/>
                  </a:lnTo>
                  <a:lnTo>
                    <a:pt x="138" y="0"/>
                  </a:lnTo>
                  <a:lnTo>
                    <a:pt x="168" y="0"/>
                  </a:lnTo>
                  <a:lnTo>
                    <a:pt x="198" y="0"/>
                  </a:lnTo>
                  <a:lnTo>
                    <a:pt x="222" y="0"/>
                  </a:lnTo>
                  <a:lnTo>
                    <a:pt x="252" y="6"/>
                  </a:lnTo>
                  <a:lnTo>
                    <a:pt x="282" y="6"/>
                  </a:lnTo>
                  <a:lnTo>
                    <a:pt x="306" y="6"/>
                  </a:lnTo>
                  <a:lnTo>
                    <a:pt x="336" y="6"/>
                  </a:lnTo>
                  <a:lnTo>
                    <a:pt x="360" y="12"/>
                  </a:lnTo>
                  <a:lnTo>
                    <a:pt x="390" y="12"/>
                  </a:lnTo>
                  <a:lnTo>
                    <a:pt x="414" y="12"/>
                  </a:lnTo>
                  <a:lnTo>
                    <a:pt x="444" y="12"/>
                  </a:lnTo>
                  <a:lnTo>
                    <a:pt x="468" y="18"/>
                  </a:lnTo>
                  <a:lnTo>
                    <a:pt x="498" y="18"/>
                  </a:lnTo>
                  <a:lnTo>
                    <a:pt x="522" y="24"/>
                  </a:lnTo>
                  <a:lnTo>
                    <a:pt x="546" y="24"/>
                  </a:lnTo>
                  <a:lnTo>
                    <a:pt x="576" y="24"/>
                  </a:lnTo>
                  <a:lnTo>
                    <a:pt x="600" y="30"/>
                  </a:lnTo>
                  <a:lnTo>
                    <a:pt x="624" y="30"/>
                  </a:lnTo>
                  <a:lnTo>
                    <a:pt x="654" y="36"/>
                  </a:lnTo>
                  <a:lnTo>
                    <a:pt x="678" y="36"/>
                  </a:lnTo>
                  <a:lnTo>
                    <a:pt x="702" y="42"/>
                  </a:lnTo>
                  <a:lnTo>
                    <a:pt x="726" y="42"/>
                  </a:lnTo>
                  <a:lnTo>
                    <a:pt x="750" y="48"/>
                  </a:lnTo>
                  <a:lnTo>
                    <a:pt x="774" y="48"/>
                  </a:lnTo>
                  <a:lnTo>
                    <a:pt x="804" y="54"/>
                  </a:lnTo>
                  <a:lnTo>
                    <a:pt x="828" y="60"/>
                  </a:lnTo>
                  <a:lnTo>
                    <a:pt x="846" y="60"/>
                  </a:lnTo>
                  <a:lnTo>
                    <a:pt x="870" y="66"/>
                  </a:lnTo>
                  <a:lnTo>
                    <a:pt x="894" y="72"/>
                  </a:lnTo>
                  <a:lnTo>
                    <a:pt x="918" y="72"/>
                  </a:lnTo>
                  <a:lnTo>
                    <a:pt x="942" y="78"/>
                  </a:lnTo>
                  <a:lnTo>
                    <a:pt x="966" y="84"/>
                  </a:lnTo>
                  <a:lnTo>
                    <a:pt x="984" y="84"/>
                  </a:lnTo>
                  <a:lnTo>
                    <a:pt x="1008" y="90"/>
                  </a:lnTo>
                  <a:lnTo>
                    <a:pt x="1032" y="96"/>
                  </a:lnTo>
                  <a:lnTo>
                    <a:pt x="1050" y="102"/>
                  </a:lnTo>
                  <a:lnTo>
                    <a:pt x="1074" y="102"/>
                  </a:lnTo>
                  <a:lnTo>
                    <a:pt x="1092" y="108"/>
                  </a:lnTo>
                  <a:lnTo>
                    <a:pt x="1110" y="114"/>
                  </a:lnTo>
                  <a:lnTo>
                    <a:pt x="1134" y="120"/>
                  </a:lnTo>
                  <a:lnTo>
                    <a:pt x="0" y="4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0" name="Group 62"/>
          <p:cNvGrpSpPr>
            <a:grpSpLocks/>
          </p:cNvGrpSpPr>
          <p:nvPr/>
        </p:nvGrpSpPr>
        <p:grpSpPr bwMode="auto">
          <a:xfrm>
            <a:off x="781032" y="2357430"/>
            <a:ext cx="1147762" cy="952500"/>
            <a:chOff x="1746" y="1527"/>
            <a:chExt cx="1128" cy="852"/>
          </a:xfrm>
        </p:grpSpPr>
        <p:sp>
          <p:nvSpPr>
            <p:cNvPr id="49215" name="Freeform 63"/>
            <p:cNvSpPr>
              <a:spLocks/>
            </p:cNvSpPr>
            <p:nvPr/>
          </p:nvSpPr>
          <p:spPr bwMode="auto">
            <a:xfrm>
              <a:off x="1746" y="1647"/>
              <a:ext cx="1128" cy="732"/>
            </a:xfrm>
            <a:custGeom>
              <a:avLst/>
              <a:gdLst/>
              <a:ahLst/>
              <a:cxnLst>
                <a:cxn ang="0">
                  <a:pos x="1128" y="294"/>
                </a:cxn>
                <a:cxn ang="0">
                  <a:pos x="0" y="0"/>
                </a:cxn>
                <a:cxn ang="0">
                  <a:pos x="0" y="438"/>
                </a:cxn>
                <a:cxn ang="0">
                  <a:pos x="1128" y="732"/>
                </a:cxn>
                <a:cxn ang="0">
                  <a:pos x="1128" y="294"/>
                </a:cxn>
              </a:cxnLst>
              <a:rect l="0" t="0" r="r" b="b"/>
              <a:pathLst>
                <a:path w="1128" h="732">
                  <a:moveTo>
                    <a:pt x="1128" y="294"/>
                  </a:moveTo>
                  <a:lnTo>
                    <a:pt x="0" y="0"/>
                  </a:lnTo>
                  <a:lnTo>
                    <a:pt x="0" y="438"/>
                  </a:lnTo>
                  <a:lnTo>
                    <a:pt x="1128" y="732"/>
                  </a:lnTo>
                  <a:lnTo>
                    <a:pt x="1128" y="29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16" name="Freeform 64"/>
            <p:cNvSpPr>
              <a:spLocks/>
            </p:cNvSpPr>
            <p:nvPr/>
          </p:nvSpPr>
          <p:spPr bwMode="auto">
            <a:xfrm>
              <a:off x="1746" y="1527"/>
              <a:ext cx="1128" cy="414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18" y="114"/>
                </a:cxn>
                <a:cxn ang="0">
                  <a:pos x="36" y="108"/>
                </a:cxn>
                <a:cxn ang="0">
                  <a:pos x="60" y="102"/>
                </a:cxn>
                <a:cxn ang="0">
                  <a:pos x="78" y="102"/>
                </a:cxn>
                <a:cxn ang="0">
                  <a:pos x="102" y="96"/>
                </a:cxn>
                <a:cxn ang="0">
                  <a:pos x="126" y="90"/>
                </a:cxn>
                <a:cxn ang="0">
                  <a:pos x="144" y="84"/>
                </a:cxn>
                <a:cxn ang="0">
                  <a:pos x="168" y="84"/>
                </a:cxn>
                <a:cxn ang="0">
                  <a:pos x="192" y="78"/>
                </a:cxn>
                <a:cxn ang="0">
                  <a:pos x="210" y="72"/>
                </a:cxn>
                <a:cxn ang="0">
                  <a:pos x="234" y="72"/>
                </a:cxn>
                <a:cxn ang="0">
                  <a:pos x="258" y="66"/>
                </a:cxn>
                <a:cxn ang="0">
                  <a:pos x="282" y="60"/>
                </a:cxn>
                <a:cxn ang="0">
                  <a:pos x="306" y="60"/>
                </a:cxn>
                <a:cxn ang="0">
                  <a:pos x="330" y="54"/>
                </a:cxn>
                <a:cxn ang="0">
                  <a:pos x="354" y="48"/>
                </a:cxn>
                <a:cxn ang="0">
                  <a:pos x="378" y="48"/>
                </a:cxn>
                <a:cxn ang="0">
                  <a:pos x="402" y="42"/>
                </a:cxn>
                <a:cxn ang="0">
                  <a:pos x="426" y="42"/>
                </a:cxn>
                <a:cxn ang="0">
                  <a:pos x="456" y="36"/>
                </a:cxn>
                <a:cxn ang="0">
                  <a:pos x="480" y="36"/>
                </a:cxn>
                <a:cxn ang="0">
                  <a:pos x="504" y="30"/>
                </a:cxn>
                <a:cxn ang="0">
                  <a:pos x="528" y="30"/>
                </a:cxn>
                <a:cxn ang="0">
                  <a:pos x="558" y="24"/>
                </a:cxn>
                <a:cxn ang="0">
                  <a:pos x="582" y="24"/>
                </a:cxn>
                <a:cxn ang="0">
                  <a:pos x="606" y="24"/>
                </a:cxn>
                <a:cxn ang="0">
                  <a:pos x="636" y="18"/>
                </a:cxn>
                <a:cxn ang="0">
                  <a:pos x="660" y="18"/>
                </a:cxn>
                <a:cxn ang="0">
                  <a:pos x="690" y="12"/>
                </a:cxn>
                <a:cxn ang="0">
                  <a:pos x="714" y="12"/>
                </a:cxn>
                <a:cxn ang="0">
                  <a:pos x="744" y="12"/>
                </a:cxn>
                <a:cxn ang="0">
                  <a:pos x="768" y="12"/>
                </a:cxn>
                <a:cxn ang="0">
                  <a:pos x="798" y="6"/>
                </a:cxn>
                <a:cxn ang="0">
                  <a:pos x="822" y="6"/>
                </a:cxn>
                <a:cxn ang="0">
                  <a:pos x="852" y="6"/>
                </a:cxn>
                <a:cxn ang="0">
                  <a:pos x="882" y="6"/>
                </a:cxn>
                <a:cxn ang="0">
                  <a:pos x="906" y="0"/>
                </a:cxn>
                <a:cxn ang="0">
                  <a:pos x="936" y="0"/>
                </a:cxn>
                <a:cxn ang="0">
                  <a:pos x="960" y="0"/>
                </a:cxn>
                <a:cxn ang="0">
                  <a:pos x="990" y="0"/>
                </a:cxn>
                <a:cxn ang="0">
                  <a:pos x="1020" y="0"/>
                </a:cxn>
                <a:cxn ang="0">
                  <a:pos x="1044" y="0"/>
                </a:cxn>
                <a:cxn ang="0">
                  <a:pos x="1074" y="0"/>
                </a:cxn>
                <a:cxn ang="0">
                  <a:pos x="1104" y="0"/>
                </a:cxn>
                <a:cxn ang="0">
                  <a:pos x="1128" y="0"/>
                </a:cxn>
                <a:cxn ang="0">
                  <a:pos x="1128" y="414"/>
                </a:cxn>
                <a:cxn ang="0">
                  <a:pos x="0" y="120"/>
                </a:cxn>
              </a:cxnLst>
              <a:rect l="0" t="0" r="r" b="b"/>
              <a:pathLst>
                <a:path w="1128" h="414">
                  <a:moveTo>
                    <a:pt x="0" y="120"/>
                  </a:moveTo>
                  <a:lnTo>
                    <a:pt x="18" y="114"/>
                  </a:lnTo>
                  <a:lnTo>
                    <a:pt x="36" y="108"/>
                  </a:lnTo>
                  <a:lnTo>
                    <a:pt x="60" y="102"/>
                  </a:lnTo>
                  <a:lnTo>
                    <a:pt x="78" y="102"/>
                  </a:lnTo>
                  <a:lnTo>
                    <a:pt x="102" y="96"/>
                  </a:lnTo>
                  <a:lnTo>
                    <a:pt x="126" y="90"/>
                  </a:lnTo>
                  <a:lnTo>
                    <a:pt x="144" y="84"/>
                  </a:lnTo>
                  <a:lnTo>
                    <a:pt x="168" y="84"/>
                  </a:lnTo>
                  <a:lnTo>
                    <a:pt x="192" y="78"/>
                  </a:lnTo>
                  <a:lnTo>
                    <a:pt x="210" y="72"/>
                  </a:lnTo>
                  <a:lnTo>
                    <a:pt x="234" y="72"/>
                  </a:lnTo>
                  <a:lnTo>
                    <a:pt x="258" y="66"/>
                  </a:lnTo>
                  <a:lnTo>
                    <a:pt x="282" y="60"/>
                  </a:lnTo>
                  <a:lnTo>
                    <a:pt x="306" y="60"/>
                  </a:lnTo>
                  <a:lnTo>
                    <a:pt x="330" y="54"/>
                  </a:lnTo>
                  <a:lnTo>
                    <a:pt x="354" y="48"/>
                  </a:lnTo>
                  <a:lnTo>
                    <a:pt x="378" y="48"/>
                  </a:lnTo>
                  <a:lnTo>
                    <a:pt x="402" y="42"/>
                  </a:lnTo>
                  <a:lnTo>
                    <a:pt x="426" y="42"/>
                  </a:lnTo>
                  <a:lnTo>
                    <a:pt x="456" y="36"/>
                  </a:lnTo>
                  <a:lnTo>
                    <a:pt x="480" y="36"/>
                  </a:lnTo>
                  <a:lnTo>
                    <a:pt x="504" y="30"/>
                  </a:lnTo>
                  <a:lnTo>
                    <a:pt x="528" y="30"/>
                  </a:lnTo>
                  <a:lnTo>
                    <a:pt x="558" y="24"/>
                  </a:lnTo>
                  <a:lnTo>
                    <a:pt x="582" y="24"/>
                  </a:lnTo>
                  <a:lnTo>
                    <a:pt x="606" y="24"/>
                  </a:lnTo>
                  <a:lnTo>
                    <a:pt x="636" y="18"/>
                  </a:lnTo>
                  <a:lnTo>
                    <a:pt x="660" y="18"/>
                  </a:lnTo>
                  <a:lnTo>
                    <a:pt x="690" y="12"/>
                  </a:lnTo>
                  <a:lnTo>
                    <a:pt x="714" y="12"/>
                  </a:lnTo>
                  <a:lnTo>
                    <a:pt x="744" y="12"/>
                  </a:lnTo>
                  <a:lnTo>
                    <a:pt x="768" y="12"/>
                  </a:lnTo>
                  <a:lnTo>
                    <a:pt x="798" y="6"/>
                  </a:lnTo>
                  <a:lnTo>
                    <a:pt x="822" y="6"/>
                  </a:lnTo>
                  <a:lnTo>
                    <a:pt x="852" y="6"/>
                  </a:lnTo>
                  <a:lnTo>
                    <a:pt x="882" y="6"/>
                  </a:lnTo>
                  <a:lnTo>
                    <a:pt x="906" y="0"/>
                  </a:lnTo>
                  <a:lnTo>
                    <a:pt x="936" y="0"/>
                  </a:lnTo>
                  <a:lnTo>
                    <a:pt x="960" y="0"/>
                  </a:lnTo>
                  <a:lnTo>
                    <a:pt x="990" y="0"/>
                  </a:lnTo>
                  <a:lnTo>
                    <a:pt x="1020" y="0"/>
                  </a:lnTo>
                  <a:lnTo>
                    <a:pt x="1044" y="0"/>
                  </a:lnTo>
                  <a:lnTo>
                    <a:pt x="1074" y="0"/>
                  </a:lnTo>
                  <a:lnTo>
                    <a:pt x="1104" y="0"/>
                  </a:lnTo>
                  <a:lnTo>
                    <a:pt x="1128" y="0"/>
                  </a:lnTo>
                  <a:lnTo>
                    <a:pt x="1128" y="414"/>
                  </a:lnTo>
                  <a:lnTo>
                    <a:pt x="0" y="120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314307" y="2484430"/>
            <a:ext cx="1622425" cy="817562"/>
            <a:chOff x="1278" y="1647"/>
            <a:chExt cx="1596" cy="732"/>
          </a:xfrm>
        </p:grpSpPr>
        <p:sp>
          <p:nvSpPr>
            <p:cNvPr id="49221" name="Rectangle 69"/>
            <p:cNvSpPr>
              <a:spLocks noChangeArrowheads="1"/>
            </p:cNvSpPr>
            <p:nvPr/>
          </p:nvSpPr>
          <p:spPr bwMode="auto">
            <a:xfrm>
              <a:off x="1278" y="1941"/>
              <a:ext cx="1596" cy="438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22" name="Freeform 70"/>
            <p:cNvSpPr>
              <a:spLocks/>
            </p:cNvSpPr>
            <p:nvPr/>
          </p:nvSpPr>
          <p:spPr bwMode="auto">
            <a:xfrm>
              <a:off x="1278" y="1647"/>
              <a:ext cx="1596" cy="294"/>
            </a:xfrm>
            <a:custGeom>
              <a:avLst/>
              <a:gdLst/>
              <a:ahLst/>
              <a:cxnLst>
                <a:cxn ang="0">
                  <a:pos x="0" y="294"/>
                </a:cxn>
                <a:cxn ang="0">
                  <a:pos x="0" y="288"/>
                </a:cxn>
                <a:cxn ang="0">
                  <a:pos x="0" y="276"/>
                </a:cxn>
                <a:cxn ang="0">
                  <a:pos x="0" y="270"/>
                </a:cxn>
                <a:cxn ang="0">
                  <a:pos x="0" y="264"/>
                </a:cxn>
                <a:cxn ang="0">
                  <a:pos x="6" y="258"/>
                </a:cxn>
                <a:cxn ang="0">
                  <a:pos x="6" y="252"/>
                </a:cxn>
                <a:cxn ang="0">
                  <a:pos x="12" y="240"/>
                </a:cxn>
                <a:cxn ang="0">
                  <a:pos x="12" y="234"/>
                </a:cxn>
                <a:cxn ang="0">
                  <a:pos x="18" y="228"/>
                </a:cxn>
                <a:cxn ang="0">
                  <a:pos x="24" y="222"/>
                </a:cxn>
                <a:cxn ang="0">
                  <a:pos x="30" y="216"/>
                </a:cxn>
                <a:cxn ang="0">
                  <a:pos x="36" y="204"/>
                </a:cxn>
                <a:cxn ang="0">
                  <a:pos x="42" y="198"/>
                </a:cxn>
                <a:cxn ang="0">
                  <a:pos x="48" y="192"/>
                </a:cxn>
                <a:cxn ang="0">
                  <a:pos x="54" y="186"/>
                </a:cxn>
                <a:cxn ang="0">
                  <a:pos x="60" y="180"/>
                </a:cxn>
                <a:cxn ang="0">
                  <a:pos x="66" y="174"/>
                </a:cxn>
                <a:cxn ang="0">
                  <a:pos x="78" y="162"/>
                </a:cxn>
                <a:cxn ang="0">
                  <a:pos x="84" y="156"/>
                </a:cxn>
                <a:cxn ang="0">
                  <a:pos x="96" y="150"/>
                </a:cxn>
                <a:cxn ang="0">
                  <a:pos x="102" y="144"/>
                </a:cxn>
                <a:cxn ang="0">
                  <a:pos x="114" y="138"/>
                </a:cxn>
                <a:cxn ang="0">
                  <a:pos x="126" y="132"/>
                </a:cxn>
                <a:cxn ang="0">
                  <a:pos x="138" y="126"/>
                </a:cxn>
                <a:cxn ang="0">
                  <a:pos x="150" y="120"/>
                </a:cxn>
                <a:cxn ang="0">
                  <a:pos x="162" y="114"/>
                </a:cxn>
                <a:cxn ang="0">
                  <a:pos x="174" y="102"/>
                </a:cxn>
                <a:cxn ang="0">
                  <a:pos x="186" y="96"/>
                </a:cxn>
                <a:cxn ang="0">
                  <a:pos x="198" y="90"/>
                </a:cxn>
                <a:cxn ang="0">
                  <a:pos x="210" y="84"/>
                </a:cxn>
                <a:cxn ang="0">
                  <a:pos x="228" y="78"/>
                </a:cxn>
                <a:cxn ang="0">
                  <a:pos x="240" y="72"/>
                </a:cxn>
                <a:cxn ang="0">
                  <a:pos x="258" y="66"/>
                </a:cxn>
                <a:cxn ang="0">
                  <a:pos x="270" y="60"/>
                </a:cxn>
                <a:cxn ang="0">
                  <a:pos x="288" y="54"/>
                </a:cxn>
                <a:cxn ang="0">
                  <a:pos x="306" y="48"/>
                </a:cxn>
                <a:cxn ang="0">
                  <a:pos x="318" y="42"/>
                </a:cxn>
                <a:cxn ang="0">
                  <a:pos x="336" y="36"/>
                </a:cxn>
                <a:cxn ang="0">
                  <a:pos x="354" y="30"/>
                </a:cxn>
                <a:cxn ang="0">
                  <a:pos x="372" y="24"/>
                </a:cxn>
                <a:cxn ang="0">
                  <a:pos x="390" y="18"/>
                </a:cxn>
                <a:cxn ang="0">
                  <a:pos x="408" y="18"/>
                </a:cxn>
                <a:cxn ang="0">
                  <a:pos x="426" y="12"/>
                </a:cxn>
                <a:cxn ang="0">
                  <a:pos x="450" y="6"/>
                </a:cxn>
                <a:cxn ang="0">
                  <a:pos x="468" y="0"/>
                </a:cxn>
                <a:cxn ang="0">
                  <a:pos x="1596" y="294"/>
                </a:cxn>
                <a:cxn ang="0">
                  <a:pos x="0" y="294"/>
                </a:cxn>
              </a:cxnLst>
              <a:rect l="0" t="0" r="r" b="b"/>
              <a:pathLst>
                <a:path w="1596" h="294">
                  <a:moveTo>
                    <a:pt x="0" y="294"/>
                  </a:moveTo>
                  <a:lnTo>
                    <a:pt x="0" y="288"/>
                  </a:lnTo>
                  <a:lnTo>
                    <a:pt x="0" y="276"/>
                  </a:lnTo>
                  <a:lnTo>
                    <a:pt x="0" y="270"/>
                  </a:lnTo>
                  <a:lnTo>
                    <a:pt x="0" y="264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12" y="240"/>
                  </a:lnTo>
                  <a:lnTo>
                    <a:pt x="12" y="234"/>
                  </a:lnTo>
                  <a:lnTo>
                    <a:pt x="18" y="228"/>
                  </a:lnTo>
                  <a:lnTo>
                    <a:pt x="24" y="222"/>
                  </a:lnTo>
                  <a:lnTo>
                    <a:pt x="30" y="216"/>
                  </a:lnTo>
                  <a:lnTo>
                    <a:pt x="36" y="204"/>
                  </a:lnTo>
                  <a:lnTo>
                    <a:pt x="42" y="198"/>
                  </a:lnTo>
                  <a:lnTo>
                    <a:pt x="48" y="192"/>
                  </a:lnTo>
                  <a:lnTo>
                    <a:pt x="54" y="186"/>
                  </a:lnTo>
                  <a:lnTo>
                    <a:pt x="60" y="180"/>
                  </a:lnTo>
                  <a:lnTo>
                    <a:pt x="66" y="174"/>
                  </a:lnTo>
                  <a:lnTo>
                    <a:pt x="78" y="162"/>
                  </a:lnTo>
                  <a:lnTo>
                    <a:pt x="84" y="156"/>
                  </a:lnTo>
                  <a:lnTo>
                    <a:pt x="96" y="150"/>
                  </a:lnTo>
                  <a:lnTo>
                    <a:pt x="102" y="144"/>
                  </a:lnTo>
                  <a:lnTo>
                    <a:pt x="114" y="138"/>
                  </a:lnTo>
                  <a:lnTo>
                    <a:pt x="126" y="132"/>
                  </a:lnTo>
                  <a:lnTo>
                    <a:pt x="138" y="126"/>
                  </a:lnTo>
                  <a:lnTo>
                    <a:pt x="150" y="120"/>
                  </a:lnTo>
                  <a:lnTo>
                    <a:pt x="162" y="114"/>
                  </a:lnTo>
                  <a:lnTo>
                    <a:pt x="174" y="102"/>
                  </a:lnTo>
                  <a:lnTo>
                    <a:pt x="186" y="96"/>
                  </a:lnTo>
                  <a:lnTo>
                    <a:pt x="198" y="90"/>
                  </a:lnTo>
                  <a:lnTo>
                    <a:pt x="210" y="84"/>
                  </a:lnTo>
                  <a:lnTo>
                    <a:pt x="228" y="78"/>
                  </a:lnTo>
                  <a:lnTo>
                    <a:pt x="240" y="72"/>
                  </a:lnTo>
                  <a:lnTo>
                    <a:pt x="258" y="66"/>
                  </a:lnTo>
                  <a:lnTo>
                    <a:pt x="270" y="60"/>
                  </a:lnTo>
                  <a:lnTo>
                    <a:pt x="288" y="54"/>
                  </a:lnTo>
                  <a:lnTo>
                    <a:pt x="306" y="48"/>
                  </a:lnTo>
                  <a:lnTo>
                    <a:pt x="318" y="42"/>
                  </a:lnTo>
                  <a:lnTo>
                    <a:pt x="336" y="36"/>
                  </a:lnTo>
                  <a:lnTo>
                    <a:pt x="354" y="30"/>
                  </a:lnTo>
                  <a:lnTo>
                    <a:pt x="372" y="24"/>
                  </a:lnTo>
                  <a:lnTo>
                    <a:pt x="390" y="18"/>
                  </a:lnTo>
                  <a:lnTo>
                    <a:pt x="408" y="18"/>
                  </a:lnTo>
                  <a:lnTo>
                    <a:pt x="426" y="12"/>
                  </a:lnTo>
                  <a:lnTo>
                    <a:pt x="450" y="6"/>
                  </a:lnTo>
                  <a:lnTo>
                    <a:pt x="468" y="0"/>
                  </a:lnTo>
                  <a:lnTo>
                    <a:pt x="1596" y="294"/>
                  </a:lnTo>
                  <a:lnTo>
                    <a:pt x="0" y="29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2" name="Group 75"/>
          <p:cNvGrpSpPr>
            <a:grpSpLocks/>
          </p:cNvGrpSpPr>
          <p:nvPr/>
        </p:nvGrpSpPr>
        <p:grpSpPr bwMode="auto">
          <a:xfrm>
            <a:off x="314307" y="2800342"/>
            <a:ext cx="1622425" cy="819150"/>
            <a:chOff x="1278" y="1941"/>
            <a:chExt cx="1596" cy="732"/>
          </a:xfrm>
        </p:grpSpPr>
        <p:sp>
          <p:nvSpPr>
            <p:cNvPr id="49228" name="Freeform 76"/>
            <p:cNvSpPr>
              <a:spLocks/>
            </p:cNvSpPr>
            <p:nvPr/>
          </p:nvSpPr>
          <p:spPr bwMode="auto">
            <a:xfrm>
              <a:off x="1278" y="1941"/>
              <a:ext cx="468" cy="732"/>
            </a:xfrm>
            <a:custGeom>
              <a:avLst/>
              <a:gdLst/>
              <a:ahLst/>
              <a:cxnLst>
                <a:cxn ang="0">
                  <a:pos x="450" y="288"/>
                </a:cxn>
                <a:cxn ang="0">
                  <a:pos x="408" y="276"/>
                </a:cxn>
                <a:cxn ang="0">
                  <a:pos x="372" y="264"/>
                </a:cxn>
                <a:cxn ang="0">
                  <a:pos x="336" y="252"/>
                </a:cxn>
                <a:cxn ang="0">
                  <a:pos x="306" y="240"/>
                </a:cxn>
                <a:cxn ang="0">
                  <a:pos x="270" y="228"/>
                </a:cxn>
                <a:cxn ang="0">
                  <a:pos x="240" y="216"/>
                </a:cxn>
                <a:cxn ang="0">
                  <a:pos x="210" y="204"/>
                </a:cxn>
                <a:cxn ang="0">
                  <a:pos x="186" y="192"/>
                </a:cxn>
                <a:cxn ang="0">
                  <a:pos x="162" y="180"/>
                </a:cxn>
                <a:cxn ang="0">
                  <a:pos x="138" y="168"/>
                </a:cxn>
                <a:cxn ang="0">
                  <a:pos x="114" y="156"/>
                </a:cxn>
                <a:cxn ang="0">
                  <a:pos x="96" y="138"/>
                </a:cxn>
                <a:cxn ang="0">
                  <a:pos x="78" y="126"/>
                </a:cxn>
                <a:cxn ang="0">
                  <a:pos x="60" y="114"/>
                </a:cxn>
                <a:cxn ang="0">
                  <a:pos x="48" y="96"/>
                </a:cxn>
                <a:cxn ang="0">
                  <a:pos x="36" y="84"/>
                </a:cxn>
                <a:cxn ang="0">
                  <a:pos x="24" y="72"/>
                </a:cxn>
                <a:cxn ang="0">
                  <a:pos x="12" y="54"/>
                </a:cxn>
                <a:cxn ang="0">
                  <a:pos x="6" y="42"/>
                </a:cxn>
                <a:cxn ang="0">
                  <a:pos x="0" y="30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0" y="444"/>
                </a:cxn>
                <a:cxn ang="0">
                  <a:pos x="0" y="456"/>
                </a:cxn>
                <a:cxn ang="0">
                  <a:pos x="6" y="474"/>
                </a:cxn>
                <a:cxn ang="0">
                  <a:pos x="12" y="486"/>
                </a:cxn>
                <a:cxn ang="0">
                  <a:pos x="18" y="504"/>
                </a:cxn>
                <a:cxn ang="0">
                  <a:pos x="30" y="516"/>
                </a:cxn>
                <a:cxn ang="0">
                  <a:pos x="42" y="528"/>
                </a:cxn>
                <a:cxn ang="0">
                  <a:pos x="54" y="546"/>
                </a:cxn>
                <a:cxn ang="0">
                  <a:pos x="66" y="558"/>
                </a:cxn>
                <a:cxn ang="0">
                  <a:pos x="84" y="570"/>
                </a:cxn>
                <a:cxn ang="0">
                  <a:pos x="102" y="582"/>
                </a:cxn>
                <a:cxn ang="0">
                  <a:pos x="126" y="600"/>
                </a:cxn>
                <a:cxn ang="0">
                  <a:pos x="150" y="612"/>
                </a:cxn>
                <a:cxn ang="0">
                  <a:pos x="174" y="624"/>
                </a:cxn>
                <a:cxn ang="0">
                  <a:pos x="198" y="636"/>
                </a:cxn>
                <a:cxn ang="0">
                  <a:pos x="228" y="648"/>
                </a:cxn>
                <a:cxn ang="0">
                  <a:pos x="258" y="660"/>
                </a:cxn>
                <a:cxn ang="0">
                  <a:pos x="288" y="672"/>
                </a:cxn>
                <a:cxn ang="0">
                  <a:pos x="318" y="684"/>
                </a:cxn>
                <a:cxn ang="0">
                  <a:pos x="354" y="696"/>
                </a:cxn>
                <a:cxn ang="0">
                  <a:pos x="390" y="708"/>
                </a:cxn>
                <a:cxn ang="0">
                  <a:pos x="426" y="720"/>
                </a:cxn>
                <a:cxn ang="0">
                  <a:pos x="468" y="732"/>
                </a:cxn>
              </a:cxnLst>
              <a:rect l="0" t="0" r="r" b="b"/>
              <a:pathLst>
                <a:path w="468" h="732">
                  <a:moveTo>
                    <a:pt x="468" y="294"/>
                  </a:moveTo>
                  <a:lnTo>
                    <a:pt x="450" y="288"/>
                  </a:lnTo>
                  <a:lnTo>
                    <a:pt x="426" y="282"/>
                  </a:lnTo>
                  <a:lnTo>
                    <a:pt x="408" y="276"/>
                  </a:lnTo>
                  <a:lnTo>
                    <a:pt x="390" y="270"/>
                  </a:lnTo>
                  <a:lnTo>
                    <a:pt x="372" y="264"/>
                  </a:lnTo>
                  <a:lnTo>
                    <a:pt x="354" y="258"/>
                  </a:lnTo>
                  <a:lnTo>
                    <a:pt x="336" y="252"/>
                  </a:lnTo>
                  <a:lnTo>
                    <a:pt x="318" y="246"/>
                  </a:lnTo>
                  <a:lnTo>
                    <a:pt x="306" y="240"/>
                  </a:lnTo>
                  <a:lnTo>
                    <a:pt x="288" y="234"/>
                  </a:lnTo>
                  <a:lnTo>
                    <a:pt x="270" y="228"/>
                  </a:lnTo>
                  <a:lnTo>
                    <a:pt x="258" y="222"/>
                  </a:lnTo>
                  <a:lnTo>
                    <a:pt x="240" y="216"/>
                  </a:lnTo>
                  <a:lnTo>
                    <a:pt x="228" y="210"/>
                  </a:lnTo>
                  <a:lnTo>
                    <a:pt x="210" y="204"/>
                  </a:lnTo>
                  <a:lnTo>
                    <a:pt x="198" y="198"/>
                  </a:lnTo>
                  <a:lnTo>
                    <a:pt x="186" y="192"/>
                  </a:lnTo>
                  <a:lnTo>
                    <a:pt x="174" y="186"/>
                  </a:lnTo>
                  <a:lnTo>
                    <a:pt x="162" y="180"/>
                  </a:lnTo>
                  <a:lnTo>
                    <a:pt x="150" y="174"/>
                  </a:lnTo>
                  <a:lnTo>
                    <a:pt x="138" y="168"/>
                  </a:lnTo>
                  <a:lnTo>
                    <a:pt x="126" y="162"/>
                  </a:lnTo>
                  <a:lnTo>
                    <a:pt x="114" y="156"/>
                  </a:lnTo>
                  <a:lnTo>
                    <a:pt x="102" y="144"/>
                  </a:lnTo>
                  <a:lnTo>
                    <a:pt x="96" y="138"/>
                  </a:lnTo>
                  <a:lnTo>
                    <a:pt x="84" y="132"/>
                  </a:lnTo>
                  <a:lnTo>
                    <a:pt x="78" y="126"/>
                  </a:lnTo>
                  <a:lnTo>
                    <a:pt x="66" y="120"/>
                  </a:lnTo>
                  <a:lnTo>
                    <a:pt x="60" y="114"/>
                  </a:lnTo>
                  <a:lnTo>
                    <a:pt x="54" y="108"/>
                  </a:lnTo>
                  <a:lnTo>
                    <a:pt x="48" y="96"/>
                  </a:lnTo>
                  <a:lnTo>
                    <a:pt x="42" y="90"/>
                  </a:lnTo>
                  <a:lnTo>
                    <a:pt x="36" y="84"/>
                  </a:lnTo>
                  <a:lnTo>
                    <a:pt x="30" y="78"/>
                  </a:lnTo>
                  <a:lnTo>
                    <a:pt x="24" y="72"/>
                  </a:lnTo>
                  <a:lnTo>
                    <a:pt x="18" y="66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438"/>
                  </a:lnTo>
                  <a:lnTo>
                    <a:pt x="0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8"/>
                  </a:lnTo>
                  <a:lnTo>
                    <a:pt x="6" y="474"/>
                  </a:lnTo>
                  <a:lnTo>
                    <a:pt x="6" y="480"/>
                  </a:lnTo>
                  <a:lnTo>
                    <a:pt x="12" y="486"/>
                  </a:lnTo>
                  <a:lnTo>
                    <a:pt x="12" y="492"/>
                  </a:lnTo>
                  <a:lnTo>
                    <a:pt x="18" y="504"/>
                  </a:lnTo>
                  <a:lnTo>
                    <a:pt x="24" y="510"/>
                  </a:lnTo>
                  <a:lnTo>
                    <a:pt x="30" y="516"/>
                  </a:lnTo>
                  <a:lnTo>
                    <a:pt x="36" y="522"/>
                  </a:lnTo>
                  <a:lnTo>
                    <a:pt x="42" y="528"/>
                  </a:lnTo>
                  <a:lnTo>
                    <a:pt x="48" y="534"/>
                  </a:lnTo>
                  <a:lnTo>
                    <a:pt x="54" y="546"/>
                  </a:lnTo>
                  <a:lnTo>
                    <a:pt x="60" y="552"/>
                  </a:lnTo>
                  <a:lnTo>
                    <a:pt x="66" y="558"/>
                  </a:lnTo>
                  <a:lnTo>
                    <a:pt x="78" y="564"/>
                  </a:lnTo>
                  <a:lnTo>
                    <a:pt x="84" y="570"/>
                  </a:lnTo>
                  <a:lnTo>
                    <a:pt x="96" y="576"/>
                  </a:lnTo>
                  <a:lnTo>
                    <a:pt x="102" y="582"/>
                  </a:lnTo>
                  <a:lnTo>
                    <a:pt x="114" y="594"/>
                  </a:lnTo>
                  <a:lnTo>
                    <a:pt x="126" y="600"/>
                  </a:lnTo>
                  <a:lnTo>
                    <a:pt x="138" y="606"/>
                  </a:lnTo>
                  <a:lnTo>
                    <a:pt x="150" y="612"/>
                  </a:lnTo>
                  <a:lnTo>
                    <a:pt x="162" y="618"/>
                  </a:lnTo>
                  <a:lnTo>
                    <a:pt x="174" y="624"/>
                  </a:lnTo>
                  <a:lnTo>
                    <a:pt x="186" y="630"/>
                  </a:lnTo>
                  <a:lnTo>
                    <a:pt x="198" y="636"/>
                  </a:lnTo>
                  <a:lnTo>
                    <a:pt x="210" y="642"/>
                  </a:lnTo>
                  <a:lnTo>
                    <a:pt x="228" y="648"/>
                  </a:lnTo>
                  <a:lnTo>
                    <a:pt x="240" y="654"/>
                  </a:lnTo>
                  <a:lnTo>
                    <a:pt x="258" y="660"/>
                  </a:lnTo>
                  <a:lnTo>
                    <a:pt x="270" y="666"/>
                  </a:lnTo>
                  <a:lnTo>
                    <a:pt x="288" y="672"/>
                  </a:lnTo>
                  <a:lnTo>
                    <a:pt x="306" y="678"/>
                  </a:lnTo>
                  <a:lnTo>
                    <a:pt x="318" y="684"/>
                  </a:lnTo>
                  <a:lnTo>
                    <a:pt x="336" y="690"/>
                  </a:lnTo>
                  <a:lnTo>
                    <a:pt x="354" y="696"/>
                  </a:lnTo>
                  <a:lnTo>
                    <a:pt x="372" y="702"/>
                  </a:lnTo>
                  <a:lnTo>
                    <a:pt x="390" y="708"/>
                  </a:lnTo>
                  <a:lnTo>
                    <a:pt x="408" y="714"/>
                  </a:lnTo>
                  <a:lnTo>
                    <a:pt x="426" y="720"/>
                  </a:lnTo>
                  <a:lnTo>
                    <a:pt x="450" y="726"/>
                  </a:lnTo>
                  <a:lnTo>
                    <a:pt x="468" y="732"/>
                  </a:lnTo>
                  <a:lnTo>
                    <a:pt x="468" y="29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29" name="Freeform 77"/>
            <p:cNvSpPr>
              <a:spLocks/>
            </p:cNvSpPr>
            <p:nvPr/>
          </p:nvSpPr>
          <p:spPr bwMode="auto">
            <a:xfrm>
              <a:off x="1746" y="1941"/>
              <a:ext cx="1128" cy="732"/>
            </a:xfrm>
            <a:custGeom>
              <a:avLst/>
              <a:gdLst/>
              <a:ahLst/>
              <a:cxnLst>
                <a:cxn ang="0">
                  <a:pos x="1128" y="0"/>
                </a:cxn>
                <a:cxn ang="0">
                  <a:pos x="0" y="294"/>
                </a:cxn>
                <a:cxn ang="0">
                  <a:pos x="0" y="732"/>
                </a:cxn>
                <a:cxn ang="0">
                  <a:pos x="1128" y="438"/>
                </a:cxn>
                <a:cxn ang="0">
                  <a:pos x="1128" y="0"/>
                </a:cxn>
              </a:cxnLst>
              <a:rect l="0" t="0" r="r" b="b"/>
              <a:pathLst>
                <a:path w="1128" h="732">
                  <a:moveTo>
                    <a:pt x="1128" y="0"/>
                  </a:moveTo>
                  <a:lnTo>
                    <a:pt x="0" y="294"/>
                  </a:lnTo>
                  <a:lnTo>
                    <a:pt x="0" y="732"/>
                  </a:lnTo>
                  <a:lnTo>
                    <a:pt x="1128" y="438"/>
                  </a:lnTo>
                  <a:lnTo>
                    <a:pt x="1128" y="0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30" name="Freeform 78"/>
            <p:cNvSpPr>
              <a:spLocks/>
            </p:cNvSpPr>
            <p:nvPr/>
          </p:nvSpPr>
          <p:spPr bwMode="auto">
            <a:xfrm>
              <a:off x="1278" y="1941"/>
              <a:ext cx="1596" cy="294"/>
            </a:xfrm>
            <a:custGeom>
              <a:avLst/>
              <a:gdLst/>
              <a:ahLst/>
              <a:cxnLst>
                <a:cxn ang="0">
                  <a:pos x="468" y="294"/>
                </a:cxn>
                <a:cxn ang="0">
                  <a:pos x="450" y="288"/>
                </a:cxn>
                <a:cxn ang="0">
                  <a:pos x="426" y="282"/>
                </a:cxn>
                <a:cxn ang="0">
                  <a:pos x="408" y="276"/>
                </a:cxn>
                <a:cxn ang="0">
                  <a:pos x="390" y="270"/>
                </a:cxn>
                <a:cxn ang="0">
                  <a:pos x="372" y="264"/>
                </a:cxn>
                <a:cxn ang="0">
                  <a:pos x="354" y="258"/>
                </a:cxn>
                <a:cxn ang="0">
                  <a:pos x="336" y="252"/>
                </a:cxn>
                <a:cxn ang="0">
                  <a:pos x="318" y="246"/>
                </a:cxn>
                <a:cxn ang="0">
                  <a:pos x="306" y="240"/>
                </a:cxn>
                <a:cxn ang="0">
                  <a:pos x="288" y="234"/>
                </a:cxn>
                <a:cxn ang="0">
                  <a:pos x="270" y="228"/>
                </a:cxn>
                <a:cxn ang="0">
                  <a:pos x="258" y="222"/>
                </a:cxn>
                <a:cxn ang="0">
                  <a:pos x="240" y="216"/>
                </a:cxn>
                <a:cxn ang="0">
                  <a:pos x="228" y="210"/>
                </a:cxn>
                <a:cxn ang="0">
                  <a:pos x="210" y="204"/>
                </a:cxn>
                <a:cxn ang="0">
                  <a:pos x="198" y="198"/>
                </a:cxn>
                <a:cxn ang="0">
                  <a:pos x="186" y="192"/>
                </a:cxn>
                <a:cxn ang="0">
                  <a:pos x="174" y="186"/>
                </a:cxn>
                <a:cxn ang="0">
                  <a:pos x="162" y="180"/>
                </a:cxn>
                <a:cxn ang="0">
                  <a:pos x="150" y="174"/>
                </a:cxn>
                <a:cxn ang="0">
                  <a:pos x="138" y="168"/>
                </a:cxn>
                <a:cxn ang="0">
                  <a:pos x="126" y="162"/>
                </a:cxn>
                <a:cxn ang="0">
                  <a:pos x="114" y="156"/>
                </a:cxn>
                <a:cxn ang="0">
                  <a:pos x="102" y="144"/>
                </a:cxn>
                <a:cxn ang="0">
                  <a:pos x="96" y="138"/>
                </a:cxn>
                <a:cxn ang="0">
                  <a:pos x="84" y="132"/>
                </a:cxn>
                <a:cxn ang="0">
                  <a:pos x="78" y="126"/>
                </a:cxn>
                <a:cxn ang="0">
                  <a:pos x="66" y="120"/>
                </a:cxn>
                <a:cxn ang="0">
                  <a:pos x="60" y="114"/>
                </a:cxn>
                <a:cxn ang="0">
                  <a:pos x="54" y="108"/>
                </a:cxn>
                <a:cxn ang="0">
                  <a:pos x="48" y="96"/>
                </a:cxn>
                <a:cxn ang="0">
                  <a:pos x="42" y="90"/>
                </a:cxn>
                <a:cxn ang="0">
                  <a:pos x="36" y="84"/>
                </a:cxn>
                <a:cxn ang="0">
                  <a:pos x="30" y="78"/>
                </a:cxn>
                <a:cxn ang="0">
                  <a:pos x="24" y="72"/>
                </a:cxn>
                <a:cxn ang="0">
                  <a:pos x="18" y="66"/>
                </a:cxn>
                <a:cxn ang="0">
                  <a:pos x="12" y="54"/>
                </a:cxn>
                <a:cxn ang="0">
                  <a:pos x="12" y="48"/>
                </a:cxn>
                <a:cxn ang="0">
                  <a:pos x="6" y="42"/>
                </a:cxn>
                <a:cxn ang="0">
                  <a:pos x="6" y="36"/>
                </a:cxn>
                <a:cxn ang="0">
                  <a:pos x="0" y="30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0" y="0"/>
                </a:cxn>
                <a:cxn ang="0">
                  <a:pos x="1596" y="0"/>
                </a:cxn>
                <a:cxn ang="0">
                  <a:pos x="468" y="294"/>
                </a:cxn>
              </a:cxnLst>
              <a:rect l="0" t="0" r="r" b="b"/>
              <a:pathLst>
                <a:path w="1596" h="294">
                  <a:moveTo>
                    <a:pt x="468" y="294"/>
                  </a:moveTo>
                  <a:lnTo>
                    <a:pt x="450" y="288"/>
                  </a:lnTo>
                  <a:lnTo>
                    <a:pt x="426" y="282"/>
                  </a:lnTo>
                  <a:lnTo>
                    <a:pt x="408" y="276"/>
                  </a:lnTo>
                  <a:lnTo>
                    <a:pt x="390" y="270"/>
                  </a:lnTo>
                  <a:lnTo>
                    <a:pt x="372" y="264"/>
                  </a:lnTo>
                  <a:lnTo>
                    <a:pt x="354" y="258"/>
                  </a:lnTo>
                  <a:lnTo>
                    <a:pt x="336" y="252"/>
                  </a:lnTo>
                  <a:lnTo>
                    <a:pt x="318" y="246"/>
                  </a:lnTo>
                  <a:lnTo>
                    <a:pt x="306" y="240"/>
                  </a:lnTo>
                  <a:lnTo>
                    <a:pt x="288" y="234"/>
                  </a:lnTo>
                  <a:lnTo>
                    <a:pt x="270" y="228"/>
                  </a:lnTo>
                  <a:lnTo>
                    <a:pt x="258" y="222"/>
                  </a:lnTo>
                  <a:lnTo>
                    <a:pt x="240" y="216"/>
                  </a:lnTo>
                  <a:lnTo>
                    <a:pt x="228" y="210"/>
                  </a:lnTo>
                  <a:lnTo>
                    <a:pt x="210" y="204"/>
                  </a:lnTo>
                  <a:lnTo>
                    <a:pt x="198" y="198"/>
                  </a:lnTo>
                  <a:lnTo>
                    <a:pt x="186" y="192"/>
                  </a:lnTo>
                  <a:lnTo>
                    <a:pt x="174" y="186"/>
                  </a:lnTo>
                  <a:lnTo>
                    <a:pt x="162" y="180"/>
                  </a:lnTo>
                  <a:lnTo>
                    <a:pt x="150" y="174"/>
                  </a:lnTo>
                  <a:lnTo>
                    <a:pt x="138" y="168"/>
                  </a:lnTo>
                  <a:lnTo>
                    <a:pt x="126" y="162"/>
                  </a:lnTo>
                  <a:lnTo>
                    <a:pt x="114" y="156"/>
                  </a:lnTo>
                  <a:lnTo>
                    <a:pt x="102" y="144"/>
                  </a:lnTo>
                  <a:lnTo>
                    <a:pt x="96" y="138"/>
                  </a:lnTo>
                  <a:lnTo>
                    <a:pt x="84" y="132"/>
                  </a:lnTo>
                  <a:lnTo>
                    <a:pt x="78" y="126"/>
                  </a:lnTo>
                  <a:lnTo>
                    <a:pt x="66" y="120"/>
                  </a:lnTo>
                  <a:lnTo>
                    <a:pt x="60" y="114"/>
                  </a:lnTo>
                  <a:lnTo>
                    <a:pt x="54" y="108"/>
                  </a:lnTo>
                  <a:lnTo>
                    <a:pt x="48" y="96"/>
                  </a:lnTo>
                  <a:lnTo>
                    <a:pt x="42" y="90"/>
                  </a:lnTo>
                  <a:lnTo>
                    <a:pt x="36" y="84"/>
                  </a:lnTo>
                  <a:lnTo>
                    <a:pt x="30" y="78"/>
                  </a:lnTo>
                  <a:lnTo>
                    <a:pt x="24" y="72"/>
                  </a:lnTo>
                  <a:lnTo>
                    <a:pt x="18" y="66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1596" y="0"/>
                  </a:lnTo>
                  <a:lnTo>
                    <a:pt x="468" y="294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0066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3" name="Group 99"/>
          <p:cNvGrpSpPr>
            <a:grpSpLocks/>
          </p:cNvGrpSpPr>
          <p:nvPr/>
        </p:nvGrpSpPr>
        <p:grpSpPr bwMode="auto">
          <a:xfrm>
            <a:off x="804844" y="2484430"/>
            <a:ext cx="2751138" cy="1268412"/>
            <a:chOff x="524" y="1560"/>
            <a:chExt cx="1733" cy="799"/>
          </a:xfrm>
        </p:grpSpPr>
        <p:grpSp>
          <p:nvGrpSpPr>
            <p:cNvPr id="14" name="Group 65"/>
            <p:cNvGrpSpPr>
              <a:grpSpLocks/>
            </p:cNvGrpSpPr>
            <p:nvPr/>
          </p:nvGrpSpPr>
          <p:grpSpPr bwMode="auto">
            <a:xfrm>
              <a:off x="1232" y="1560"/>
              <a:ext cx="1025" cy="515"/>
              <a:chOff x="2874" y="1647"/>
              <a:chExt cx="1602" cy="732"/>
            </a:xfrm>
          </p:grpSpPr>
          <p:sp>
            <p:nvSpPr>
              <p:cNvPr id="49218" name="Rectangle 66"/>
              <p:cNvSpPr>
                <a:spLocks noChangeArrowheads="1"/>
              </p:cNvSpPr>
              <p:nvPr/>
            </p:nvSpPr>
            <p:spPr bwMode="auto">
              <a:xfrm>
                <a:off x="2874" y="1941"/>
                <a:ext cx="1596" cy="438"/>
              </a:xfrm>
              <a:prstGeom prst="rect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19" name="Freeform 67"/>
              <p:cNvSpPr>
                <a:spLocks/>
              </p:cNvSpPr>
              <p:nvPr/>
            </p:nvSpPr>
            <p:spPr bwMode="auto">
              <a:xfrm>
                <a:off x="2874" y="1647"/>
                <a:ext cx="1602" cy="294"/>
              </a:xfrm>
              <a:custGeom>
                <a:avLst/>
                <a:gdLst/>
                <a:ahLst/>
                <a:cxnLst>
                  <a:cxn ang="0">
                    <a:pos x="1134" y="0"/>
                  </a:cxn>
                  <a:cxn ang="0">
                    <a:pos x="1152" y="6"/>
                  </a:cxn>
                  <a:cxn ang="0">
                    <a:pos x="1170" y="12"/>
                  </a:cxn>
                  <a:cxn ang="0">
                    <a:pos x="1188" y="18"/>
                  </a:cxn>
                  <a:cxn ang="0">
                    <a:pos x="1206" y="18"/>
                  </a:cxn>
                  <a:cxn ang="0">
                    <a:pos x="1224" y="24"/>
                  </a:cxn>
                  <a:cxn ang="0">
                    <a:pos x="1242" y="30"/>
                  </a:cxn>
                  <a:cxn ang="0">
                    <a:pos x="1260" y="36"/>
                  </a:cxn>
                  <a:cxn ang="0">
                    <a:pos x="1278" y="42"/>
                  </a:cxn>
                  <a:cxn ang="0">
                    <a:pos x="1296" y="48"/>
                  </a:cxn>
                  <a:cxn ang="0">
                    <a:pos x="1314" y="54"/>
                  </a:cxn>
                  <a:cxn ang="0">
                    <a:pos x="1326" y="60"/>
                  </a:cxn>
                  <a:cxn ang="0">
                    <a:pos x="1344" y="66"/>
                  </a:cxn>
                  <a:cxn ang="0">
                    <a:pos x="1356" y="72"/>
                  </a:cxn>
                  <a:cxn ang="0">
                    <a:pos x="1374" y="78"/>
                  </a:cxn>
                  <a:cxn ang="0">
                    <a:pos x="1386" y="84"/>
                  </a:cxn>
                  <a:cxn ang="0">
                    <a:pos x="1398" y="90"/>
                  </a:cxn>
                  <a:cxn ang="0">
                    <a:pos x="1416" y="96"/>
                  </a:cxn>
                  <a:cxn ang="0">
                    <a:pos x="1428" y="102"/>
                  </a:cxn>
                  <a:cxn ang="0">
                    <a:pos x="1440" y="114"/>
                  </a:cxn>
                  <a:cxn ang="0">
                    <a:pos x="1452" y="120"/>
                  </a:cxn>
                  <a:cxn ang="0">
                    <a:pos x="1464" y="126"/>
                  </a:cxn>
                  <a:cxn ang="0">
                    <a:pos x="1476" y="132"/>
                  </a:cxn>
                  <a:cxn ang="0">
                    <a:pos x="1482" y="138"/>
                  </a:cxn>
                  <a:cxn ang="0">
                    <a:pos x="1494" y="144"/>
                  </a:cxn>
                  <a:cxn ang="0">
                    <a:pos x="1506" y="150"/>
                  </a:cxn>
                  <a:cxn ang="0">
                    <a:pos x="1512" y="156"/>
                  </a:cxn>
                  <a:cxn ang="0">
                    <a:pos x="1524" y="162"/>
                  </a:cxn>
                  <a:cxn ang="0">
                    <a:pos x="1530" y="174"/>
                  </a:cxn>
                  <a:cxn ang="0">
                    <a:pos x="1536" y="180"/>
                  </a:cxn>
                  <a:cxn ang="0">
                    <a:pos x="1548" y="186"/>
                  </a:cxn>
                  <a:cxn ang="0">
                    <a:pos x="1554" y="192"/>
                  </a:cxn>
                  <a:cxn ang="0">
                    <a:pos x="1560" y="198"/>
                  </a:cxn>
                  <a:cxn ang="0">
                    <a:pos x="1566" y="204"/>
                  </a:cxn>
                  <a:cxn ang="0">
                    <a:pos x="1572" y="216"/>
                  </a:cxn>
                  <a:cxn ang="0">
                    <a:pos x="1578" y="222"/>
                  </a:cxn>
                  <a:cxn ang="0">
                    <a:pos x="1578" y="228"/>
                  </a:cxn>
                  <a:cxn ang="0">
                    <a:pos x="1584" y="234"/>
                  </a:cxn>
                  <a:cxn ang="0">
                    <a:pos x="1590" y="240"/>
                  </a:cxn>
                  <a:cxn ang="0">
                    <a:pos x="1590" y="252"/>
                  </a:cxn>
                  <a:cxn ang="0">
                    <a:pos x="1596" y="258"/>
                  </a:cxn>
                  <a:cxn ang="0">
                    <a:pos x="1596" y="264"/>
                  </a:cxn>
                  <a:cxn ang="0">
                    <a:pos x="1596" y="270"/>
                  </a:cxn>
                  <a:cxn ang="0">
                    <a:pos x="1602" y="276"/>
                  </a:cxn>
                  <a:cxn ang="0">
                    <a:pos x="1602" y="288"/>
                  </a:cxn>
                  <a:cxn ang="0">
                    <a:pos x="1602" y="294"/>
                  </a:cxn>
                  <a:cxn ang="0">
                    <a:pos x="0" y="294"/>
                  </a:cxn>
                  <a:cxn ang="0">
                    <a:pos x="1134" y="0"/>
                  </a:cxn>
                </a:cxnLst>
                <a:rect l="0" t="0" r="r" b="b"/>
                <a:pathLst>
                  <a:path w="1602" h="294">
                    <a:moveTo>
                      <a:pt x="1134" y="0"/>
                    </a:moveTo>
                    <a:lnTo>
                      <a:pt x="1152" y="6"/>
                    </a:lnTo>
                    <a:lnTo>
                      <a:pt x="1170" y="12"/>
                    </a:lnTo>
                    <a:lnTo>
                      <a:pt x="1188" y="18"/>
                    </a:lnTo>
                    <a:lnTo>
                      <a:pt x="1206" y="18"/>
                    </a:lnTo>
                    <a:lnTo>
                      <a:pt x="1224" y="24"/>
                    </a:lnTo>
                    <a:lnTo>
                      <a:pt x="1242" y="30"/>
                    </a:lnTo>
                    <a:lnTo>
                      <a:pt x="1260" y="36"/>
                    </a:lnTo>
                    <a:lnTo>
                      <a:pt x="1278" y="42"/>
                    </a:lnTo>
                    <a:lnTo>
                      <a:pt x="1296" y="48"/>
                    </a:lnTo>
                    <a:lnTo>
                      <a:pt x="1314" y="54"/>
                    </a:lnTo>
                    <a:lnTo>
                      <a:pt x="1326" y="60"/>
                    </a:lnTo>
                    <a:lnTo>
                      <a:pt x="1344" y="66"/>
                    </a:lnTo>
                    <a:lnTo>
                      <a:pt x="1356" y="72"/>
                    </a:lnTo>
                    <a:lnTo>
                      <a:pt x="1374" y="78"/>
                    </a:lnTo>
                    <a:lnTo>
                      <a:pt x="1386" y="84"/>
                    </a:lnTo>
                    <a:lnTo>
                      <a:pt x="1398" y="90"/>
                    </a:lnTo>
                    <a:lnTo>
                      <a:pt x="1416" y="96"/>
                    </a:lnTo>
                    <a:lnTo>
                      <a:pt x="1428" y="102"/>
                    </a:lnTo>
                    <a:lnTo>
                      <a:pt x="1440" y="114"/>
                    </a:lnTo>
                    <a:lnTo>
                      <a:pt x="1452" y="120"/>
                    </a:lnTo>
                    <a:lnTo>
                      <a:pt x="1464" y="126"/>
                    </a:lnTo>
                    <a:lnTo>
                      <a:pt x="1476" y="132"/>
                    </a:lnTo>
                    <a:lnTo>
                      <a:pt x="1482" y="138"/>
                    </a:lnTo>
                    <a:lnTo>
                      <a:pt x="1494" y="144"/>
                    </a:lnTo>
                    <a:lnTo>
                      <a:pt x="1506" y="150"/>
                    </a:lnTo>
                    <a:lnTo>
                      <a:pt x="1512" y="156"/>
                    </a:lnTo>
                    <a:lnTo>
                      <a:pt x="1524" y="162"/>
                    </a:lnTo>
                    <a:lnTo>
                      <a:pt x="1530" y="174"/>
                    </a:lnTo>
                    <a:lnTo>
                      <a:pt x="1536" y="180"/>
                    </a:lnTo>
                    <a:lnTo>
                      <a:pt x="1548" y="186"/>
                    </a:lnTo>
                    <a:lnTo>
                      <a:pt x="1554" y="192"/>
                    </a:lnTo>
                    <a:lnTo>
                      <a:pt x="1560" y="198"/>
                    </a:lnTo>
                    <a:lnTo>
                      <a:pt x="1566" y="204"/>
                    </a:lnTo>
                    <a:lnTo>
                      <a:pt x="1572" y="216"/>
                    </a:lnTo>
                    <a:lnTo>
                      <a:pt x="1578" y="222"/>
                    </a:lnTo>
                    <a:lnTo>
                      <a:pt x="1578" y="228"/>
                    </a:lnTo>
                    <a:lnTo>
                      <a:pt x="1584" y="234"/>
                    </a:lnTo>
                    <a:lnTo>
                      <a:pt x="1590" y="240"/>
                    </a:lnTo>
                    <a:lnTo>
                      <a:pt x="1590" y="252"/>
                    </a:lnTo>
                    <a:lnTo>
                      <a:pt x="1596" y="258"/>
                    </a:lnTo>
                    <a:lnTo>
                      <a:pt x="1596" y="264"/>
                    </a:lnTo>
                    <a:lnTo>
                      <a:pt x="1596" y="270"/>
                    </a:lnTo>
                    <a:lnTo>
                      <a:pt x="1602" y="276"/>
                    </a:lnTo>
                    <a:lnTo>
                      <a:pt x="1602" y="288"/>
                    </a:lnTo>
                    <a:lnTo>
                      <a:pt x="1602" y="294"/>
                    </a:lnTo>
                    <a:lnTo>
                      <a:pt x="0" y="294"/>
                    </a:lnTo>
                    <a:lnTo>
                      <a:pt x="11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5" name="Group 71"/>
            <p:cNvGrpSpPr>
              <a:grpSpLocks/>
            </p:cNvGrpSpPr>
            <p:nvPr/>
          </p:nvGrpSpPr>
          <p:grpSpPr bwMode="auto">
            <a:xfrm>
              <a:off x="1232" y="1763"/>
              <a:ext cx="1025" cy="515"/>
              <a:chOff x="2874" y="1941"/>
              <a:chExt cx="1602" cy="732"/>
            </a:xfrm>
          </p:grpSpPr>
          <p:sp>
            <p:nvSpPr>
              <p:cNvPr id="49224" name="Freeform 72"/>
              <p:cNvSpPr>
                <a:spLocks/>
              </p:cNvSpPr>
              <p:nvPr/>
            </p:nvSpPr>
            <p:spPr bwMode="auto">
              <a:xfrm>
                <a:off x="4008" y="1941"/>
                <a:ext cx="468" cy="732"/>
              </a:xfrm>
              <a:custGeom>
                <a:avLst/>
                <a:gdLst/>
                <a:ahLst/>
                <a:cxnLst>
                  <a:cxn ang="0">
                    <a:pos x="468" y="6"/>
                  </a:cxn>
                  <a:cxn ang="0">
                    <a:pos x="462" y="18"/>
                  </a:cxn>
                  <a:cxn ang="0">
                    <a:pos x="462" y="36"/>
                  </a:cxn>
                  <a:cxn ang="0">
                    <a:pos x="456" y="48"/>
                  </a:cxn>
                  <a:cxn ang="0">
                    <a:pos x="444" y="66"/>
                  </a:cxn>
                  <a:cxn ang="0">
                    <a:pos x="438" y="78"/>
                  </a:cxn>
                  <a:cxn ang="0">
                    <a:pos x="426" y="90"/>
                  </a:cxn>
                  <a:cxn ang="0">
                    <a:pos x="414" y="108"/>
                  </a:cxn>
                  <a:cxn ang="0">
                    <a:pos x="396" y="120"/>
                  </a:cxn>
                  <a:cxn ang="0">
                    <a:pos x="378" y="132"/>
                  </a:cxn>
                  <a:cxn ang="0">
                    <a:pos x="360" y="144"/>
                  </a:cxn>
                  <a:cxn ang="0">
                    <a:pos x="342" y="162"/>
                  </a:cxn>
                  <a:cxn ang="0">
                    <a:pos x="318" y="174"/>
                  </a:cxn>
                  <a:cxn ang="0">
                    <a:pos x="294" y="186"/>
                  </a:cxn>
                  <a:cxn ang="0">
                    <a:pos x="264" y="198"/>
                  </a:cxn>
                  <a:cxn ang="0">
                    <a:pos x="240" y="210"/>
                  </a:cxn>
                  <a:cxn ang="0">
                    <a:pos x="210" y="222"/>
                  </a:cxn>
                  <a:cxn ang="0">
                    <a:pos x="180" y="234"/>
                  </a:cxn>
                  <a:cxn ang="0">
                    <a:pos x="144" y="246"/>
                  </a:cxn>
                  <a:cxn ang="0">
                    <a:pos x="108" y="258"/>
                  </a:cxn>
                  <a:cxn ang="0">
                    <a:pos x="72" y="270"/>
                  </a:cxn>
                  <a:cxn ang="0">
                    <a:pos x="36" y="282"/>
                  </a:cxn>
                  <a:cxn ang="0">
                    <a:pos x="0" y="294"/>
                  </a:cxn>
                  <a:cxn ang="0">
                    <a:pos x="18" y="726"/>
                  </a:cxn>
                  <a:cxn ang="0">
                    <a:pos x="54" y="714"/>
                  </a:cxn>
                  <a:cxn ang="0">
                    <a:pos x="90" y="702"/>
                  </a:cxn>
                  <a:cxn ang="0">
                    <a:pos x="126" y="690"/>
                  </a:cxn>
                  <a:cxn ang="0">
                    <a:pos x="162" y="678"/>
                  </a:cxn>
                  <a:cxn ang="0">
                    <a:pos x="192" y="666"/>
                  </a:cxn>
                  <a:cxn ang="0">
                    <a:pos x="222" y="654"/>
                  </a:cxn>
                  <a:cxn ang="0">
                    <a:pos x="252" y="642"/>
                  </a:cxn>
                  <a:cxn ang="0">
                    <a:pos x="282" y="630"/>
                  </a:cxn>
                  <a:cxn ang="0">
                    <a:pos x="306" y="618"/>
                  </a:cxn>
                  <a:cxn ang="0">
                    <a:pos x="330" y="606"/>
                  </a:cxn>
                  <a:cxn ang="0">
                    <a:pos x="348" y="594"/>
                  </a:cxn>
                  <a:cxn ang="0">
                    <a:pos x="372" y="576"/>
                  </a:cxn>
                  <a:cxn ang="0">
                    <a:pos x="390" y="564"/>
                  </a:cxn>
                  <a:cxn ang="0">
                    <a:pos x="402" y="552"/>
                  </a:cxn>
                  <a:cxn ang="0">
                    <a:pos x="420" y="534"/>
                  </a:cxn>
                  <a:cxn ang="0">
                    <a:pos x="432" y="522"/>
                  </a:cxn>
                  <a:cxn ang="0">
                    <a:pos x="444" y="510"/>
                  </a:cxn>
                  <a:cxn ang="0">
                    <a:pos x="450" y="492"/>
                  </a:cxn>
                  <a:cxn ang="0">
                    <a:pos x="456" y="480"/>
                  </a:cxn>
                  <a:cxn ang="0">
                    <a:pos x="462" y="468"/>
                  </a:cxn>
                  <a:cxn ang="0">
                    <a:pos x="468" y="450"/>
                  </a:cxn>
                  <a:cxn ang="0">
                    <a:pos x="468" y="438"/>
                  </a:cxn>
                </a:cxnLst>
                <a:rect l="0" t="0" r="r" b="b"/>
                <a:pathLst>
                  <a:path w="468" h="732">
                    <a:moveTo>
                      <a:pt x="468" y="0"/>
                    </a:moveTo>
                    <a:lnTo>
                      <a:pt x="468" y="6"/>
                    </a:lnTo>
                    <a:lnTo>
                      <a:pt x="468" y="12"/>
                    </a:lnTo>
                    <a:lnTo>
                      <a:pt x="462" y="18"/>
                    </a:lnTo>
                    <a:lnTo>
                      <a:pt x="462" y="30"/>
                    </a:lnTo>
                    <a:lnTo>
                      <a:pt x="462" y="36"/>
                    </a:lnTo>
                    <a:lnTo>
                      <a:pt x="456" y="42"/>
                    </a:lnTo>
                    <a:lnTo>
                      <a:pt x="456" y="48"/>
                    </a:lnTo>
                    <a:lnTo>
                      <a:pt x="450" y="54"/>
                    </a:lnTo>
                    <a:lnTo>
                      <a:pt x="444" y="66"/>
                    </a:lnTo>
                    <a:lnTo>
                      <a:pt x="444" y="72"/>
                    </a:lnTo>
                    <a:lnTo>
                      <a:pt x="438" y="78"/>
                    </a:lnTo>
                    <a:lnTo>
                      <a:pt x="432" y="84"/>
                    </a:lnTo>
                    <a:lnTo>
                      <a:pt x="426" y="90"/>
                    </a:lnTo>
                    <a:lnTo>
                      <a:pt x="420" y="96"/>
                    </a:lnTo>
                    <a:lnTo>
                      <a:pt x="414" y="108"/>
                    </a:lnTo>
                    <a:lnTo>
                      <a:pt x="402" y="114"/>
                    </a:lnTo>
                    <a:lnTo>
                      <a:pt x="396" y="120"/>
                    </a:lnTo>
                    <a:lnTo>
                      <a:pt x="390" y="126"/>
                    </a:lnTo>
                    <a:lnTo>
                      <a:pt x="378" y="132"/>
                    </a:lnTo>
                    <a:lnTo>
                      <a:pt x="372" y="138"/>
                    </a:lnTo>
                    <a:lnTo>
                      <a:pt x="360" y="144"/>
                    </a:lnTo>
                    <a:lnTo>
                      <a:pt x="348" y="156"/>
                    </a:lnTo>
                    <a:lnTo>
                      <a:pt x="342" y="162"/>
                    </a:lnTo>
                    <a:lnTo>
                      <a:pt x="330" y="168"/>
                    </a:lnTo>
                    <a:lnTo>
                      <a:pt x="318" y="174"/>
                    </a:lnTo>
                    <a:lnTo>
                      <a:pt x="306" y="180"/>
                    </a:lnTo>
                    <a:lnTo>
                      <a:pt x="294" y="186"/>
                    </a:lnTo>
                    <a:lnTo>
                      <a:pt x="282" y="192"/>
                    </a:lnTo>
                    <a:lnTo>
                      <a:pt x="264" y="198"/>
                    </a:lnTo>
                    <a:lnTo>
                      <a:pt x="252" y="204"/>
                    </a:lnTo>
                    <a:lnTo>
                      <a:pt x="240" y="210"/>
                    </a:lnTo>
                    <a:lnTo>
                      <a:pt x="222" y="216"/>
                    </a:lnTo>
                    <a:lnTo>
                      <a:pt x="210" y="222"/>
                    </a:lnTo>
                    <a:lnTo>
                      <a:pt x="192" y="228"/>
                    </a:lnTo>
                    <a:lnTo>
                      <a:pt x="180" y="234"/>
                    </a:lnTo>
                    <a:lnTo>
                      <a:pt x="162" y="240"/>
                    </a:lnTo>
                    <a:lnTo>
                      <a:pt x="144" y="246"/>
                    </a:lnTo>
                    <a:lnTo>
                      <a:pt x="126" y="252"/>
                    </a:lnTo>
                    <a:lnTo>
                      <a:pt x="108" y="258"/>
                    </a:lnTo>
                    <a:lnTo>
                      <a:pt x="90" y="264"/>
                    </a:lnTo>
                    <a:lnTo>
                      <a:pt x="72" y="270"/>
                    </a:lnTo>
                    <a:lnTo>
                      <a:pt x="54" y="276"/>
                    </a:lnTo>
                    <a:lnTo>
                      <a:pt x="36" y="282"/>
                    </a:lnTo>
                    <a:lnTo>
                      <a:pt x="18" y="288"/>
                    </a:lnTo>
                    <a:lnTo>
                      <a:pt x="0" y="294"/>
                    </a:lnTo>
                    <a:lnTo>
                      <a:pt x="0" y="732"/>
                    </a:lnTo>
                    <a:lnTo>
                      <a:pt x="18" y="726"/>
                    </a:lnTo>
                    <a:lnTo>
                      <a:pt x="36" y="720"/>
                    </a:lnTo>
                    <a:lnTo>
                      <a:pt x="54" y="714"/>
                    </a:lnTo>
                    <a:lnTo>
                      <a:pt x="72" y="708"/>
                    </a:lnTo>
                    <a:lnTo>
                      <a:pt x="90" y="702"/>
                    </a:lnTo>
                    <a:lnTo>
                      <a:pt x="108" y="696"/>
                    </a:lnTo>
                    <a:lnTo>
                      <a:pt x="126" y="690"/>
                    </a:lnTo>
                    <a:lnTo>
                      <a:pt x="144" y="684"/>
                    </a:lnTo>
                    <a:lnTo>
                      <a:pt x="162" y="678"/>
                    </a:lnTo>
                    <a:lnTo>
                      <a:pt x="180" y="672"/>
                    </a:lnTo>
                    <a:lnTo>
                      <a:pt x="192" y="666"/>
                    </a:lnTo>
                    <a:lnTo>
                      <a:pt x="210" y="660"/>
                    </a:lnTo>
                    <a:lnTo>
                      <a:pt x="222" y="654"/>
                    </a:lnTo>
                    <a:lnTo>
                      <a:pt x="240" y="648"/>
                    </a:lnTo>
                    <a:lnTo>
                      <a:pt x="252" y="642"/>
                    </a:lnTo>
                    <a:lnTo>
                      <a:pt x="264" y="636"/>
                    </a:lnTo>
                    <a:lnTo>
                      <a:pt x="282" y="630"/>
                    </a:lnTo>
                    <a:lnTo>
                      <a:pt x="294" y="624"/>
                    </a:lnTo>
                    <a:lnTo>
                      <a:pt x="306" y="618"/>
                    </a:lnTo>
                    <a:lnTo>
                      <a:pt x="318" y="612"/>
                    </a:lnTo>
                    <a:lnTo>
                      <a:pt x="330" y="606"/>
                    </a:lnTo>
                    <a:lnTo>
                      <a:pt x="342" y="600"/>
                    </a:lnTo>
                    <a:lnTo>
                      <a:pt x="348" y="594"/>
                    </a:lnTo>
                    <a:lnTo>
                      <a:pt x="360" y="582"/>
                    </a:lnTo>
                    <a:lnTo>
                      <a:pt x="372" y="576"/>
                    </a:lnTo>
                    <a:lnTo>
                      <a:pt x="378" y="570"/>
                    </a:lnTo>
                    <a:lnTo>
                      <a:pt x="390" y="564"/>
                    </a:lnTo>
                    <a:lnTo>
                      <a:pt x="396" y="558"/>
                    </a:lnTo>
                    <a:lnTo>
                      <a:pt x="402" y="552"/>
                    </a:lnTo>
                    <a:lnTo>
                      <a:pt x="414" y="546"/>
                    </a:lnTo>
                    <a:lnTo>
                      <a:pt x="420" y="534"/>
                    </a:lnTo>
                    <a:lnTo>
                      <a:pt x="426" y="528"/>
                    </a:lnTo>
                    <a:lnTo>
                      <a:pt x="432" y="522"/>
                    </a:lnTo>
                    <a:lnTo>
                      <a:pt x="438" y="516"/>
                    </a:lnTo>
                    <a:lnTo>
                      <a:pt x="444" y="510"/>
                    </a:lnTo>
                    <a:lnTo>
                      <a:pt x="444" y="504"/>
                    </a:lnTo>
                    <a:lnTo>
                      <a:pt x="450" y="492"/>
                    </a:lnTo>
                    <a:lnTo>
                      <a:pt x="456" y="486"/>
                    </a:lnTo>
                    <a:lnTo>
                      <a:pt x="456" y="480"/>
                    </a:lnTo>
                    <a:lnTo>
                      <a:pt x="462" y="474"/>
                    </a:lnTo>
                    <a:lnTo>
                      <a:pt x="462" y="468"/>
                    </a:lnTo>
                    <a:lnTo>
                      <a:pt x="462" y="456"/>
                    </a:lnTo>
                    <a:lnTo>
                      <a:pt x="468" y="450"/>
                    </a:lnTo>
                    <a:lnTo>
                      <a:pt x="468" y="444"/>
                    </a:lnTo>
                    <a:lnTo>
                      <a:pt x="468" y="438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25" name="Freeform 73"/>
              <p:cNvSpPr>
                <a:spLocks/>
              </p:cNvSpPr>
              <p:nvPr/>
            </p:nvSpPr>
            <p:spPr bwMode="auto">
              <a:xfrm>
                <a:off x="2874" y="1941"/>
                <a:ext cx="1128" cy="7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28" y="294"/>
                  </a:cxn>
                  <a:cxn ang="0">
                    <a:pos x="1128" y="732"/>
                  </a:cxn>
                  <a:cxn ang="0">
                    <a:pos x="0" y="438"/>
                  </a:cxn>
                  <a:cxn ang="0">
                    <a:pos x="0" y="0"/>
                  </a:cxn>
                </a:cxnLst>
                <a:rect l="0" t="0" r="r" b="b"/>
                <a:pathLst>
                  <a:path w="1128" h="732">
                    <a:moveTo>
                      <a:pt x="0" y="0"/>
                    </a:moveTo>
                    <a:lnTo>
                      <a:pt x="1128" y="294"/>
                    </a:lnTo>
                    <a:lnTo>
                      <a:pt x="1128" y="732"/>
                    </a:lnTo>
                    <a:lnTo>
                      <a:pt x="0" y="4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26" name="Freeform 74"/>
              <p:cNvSpPr>
                <a:spLocks/>
              </p:cNvSpPr>
              <p:nvPr/>
            </p:nvSpPr>
            <p:spPr bwMode="auto">
              <a:xfrm>
                <a:off x="2874" y="1941"/>
                <a:ext cx="1602" cy="294"/>
              </a:xfrm>
              <a:custGeom>
                <a:avLst/>
                <a:gdLst/>
                <a:ahLst/>
                <a:cxnLst>
                  <a:cxn ang="0">
                    <a:pos x="1602" y="0"/>
                  </a:cxn>
                  <a:cxn ang="0">
                    <a:pos x="1602" y="6"/>
                  </a:cxn>
                  <a:cxn ang="0">
                    <a:pos x="1602" y="12"/>
                  </a:cxn>
                  <a:cxn ang="0">
                    <a:pos x="1596" y="18"/>
                  </a:cxn>
                  <a:cxn ang="0">
                    <a:pos x="1596" y="30"/>
                  </a:cxn>
                  <a:cxn ang="0">
                    <a:pos x="1596" y="36"/>
                  </a:cxn>
                  <a:cxn ang="0">
                    <a:pos x="1590" y="42"/>
                  </a:cxn>
                  <a:cxn ang="0">
                    <a:pos x="1590" y="48"/>
                  </a:cxn>
                  <a:cxn ang="0">
                    <a:pos x="1584" y="54"/>
                  </a:cxn>
                  <a:cxn ang="0">
                    <a:pos x="1578" y="66"/>
                  </a:cxn>
                  <a:cxn ang="0">
                    <a:pos x="1578" y="72"/>
                  </a:cxn>
                  <a:cxn ang="0">
                    <a:pos x="1572" y="78"/>
                  </a:cxn>
                  <a:cxn ang="0">
                    <a:pos x="1566" y="84"/>
                  </a:cxn>
                  <a:cxn ang="0">
                    <a:pos x="1560" y="90"/>
                  </a:cxn>
                  <a:cxn ang="0">
                    <a:pos x="1554" y="96"/>
                  </a:cxn>
                  <a:cxn ang="0">
                    <a:pos x="1548" y="108"/>
                  </a:cxn>
                  <a:cxn ang="0">
                    <a:pos x="1536" y="114"/>
                  </a:cxn>
                  <a:cxn ang="0">
                    <a:pos x="1530" y="120"/>
                  </a:cxn>
                  <a:cxn ang="0">
                    <a:pos x="1524" y="126"/>
                  </a:cxn>
                  <a:cxn ang="0">
                    <a:pos x="1512" y="132"/>
                  </a:cxn>
                  <a:cxn ang="0">
                    <a:pos x="1506" y="138"/>
                  </a:cxn>
                  <a:cxn ang="0">
                    <a:pos x="1494" y="144"/>
                  </a:cxn>
                  <a:cxn ang="0">
                    <a:pos x="1482" y="156"/>
                  </a:cxn>
                  <a:cxn ang="0">
                    <a:pos x="1476" y="162"/>
                  </a:cxn>
                  <a:cxn ang="0">
                    <a:pos x="1464" y="168"/>
                  </a:cxn>
                  <a:cxn ang="0">
                    <a:pos x="1452" y="174"/>
                  </a:cxn>
                  <a:cxn ang="0">
                    <a:pos x="1440" y="180"/>
                  </a:cxn>
                  <a:cxn ang="0">
                    <a:pos x="1428" y="186"/>
                  </a:cxn>
                  <a:cxn ang="0">
                    <a:pos x="1416" y="192"/>
                  </a:cxn>
                  <a:cxn ang="0">
                    <a:pos x="1398" y="198"/>
                  </a:cxn>
                  <a:cxn ang="0">
                    <a:pos x="1386" y="204"/>
                  </a:cxn>
                  <a:cxn ang="0">
                    <a:pos x="1374" y="210"/>
                  </a:cxn>
                  <a:cxn ang="0">
                    <a:pos x="1356" y="216"/>
                  </a:cxn>
                  <a:cxn ang="0">
                    <a:pos x="1344" y="222"/>
                  </a:cxn>
                  <a:cxn ang="0">
                    <a:pos x="1326" y="228"/>
                  </a:cxn>
                  <a:cxn ang="0">
                    <a:pos x="1314" y="234"/>
                  </a:cxn>
                  <a:cxn ang="0">
                    <a:pos x="1296" y="240"/>
                  </a:cxn>
                  <a:cxn ang="0">
                    <a:pos x="1278" y="246"/>
                  </a:cxn>
                  <a:cxn ang="0">
                    <a:pos x="1260" y="252"/>
                  </a:cxn>
                  <a:cxn ang="0">
                    <a:pos x="1242" y="258"/>
                  </a:cxn>
                  <a:cxn ang="0">
                    <a:pos x="1224" y="264"/>
                  </a:cxn>
                  <a:cxn ang="0">
                    <a:pos x="1206" y="270"/>
                  </a:cxn>
                  <a:cxn ang="0">
                    <a:pos x="1188" y="276"/>
                  </a:cxn>
                  <a:cxn ang="0">
                    <a:pos x="1170" y="282"/>
                  </a:cxn>
                  <a:cxn ang="0">
                    <a:pos x="1152" y="288"/>
                  </a:cxn>
                  <a:cxn ang="0">
                    <a:pos x="1134" y="294"/>
                  </a:cxn>
                  <a:cxn ang="0">
                    <a:pos x="0" y="0"/>
                  </a:cxn>
                  <a:cxn ang="0">
                    <a:pos x="1602" y="0"/>
                  </a:cxn>
                </a:cxnLst>
                <a:rect l="0" t="0" r="r" b="b"/>
                <a:pathLst>
                  <a:path w="1602" h="294">
                    <a:moveTo>
                      <a:pt x="1602" y="0"/>
                    </a:moveTo>
                    <a:lnTo>
                      <a:pt x="1602" y="6"/>
                    </a:lnTo>
                    <a:lnTo>
                      <a:pt x="1602" y="12"/>
                    </a:lnTo>
                    <a:lnTo>
                      <a:pt x="1596" y="18"/>
                    </a:lnTo>
                    <a:lnTo>
                      <a:pt x="1596" y="30"/>
                    </a:lnTo>
                    <a:lnTo>
                      <a:pt x="1596" y="36"/>
                    </a:lnTo>
                    <a:lnTo>
                      <a:pt x="1590" y="42"/>
                    </a:lnTo>
                    <a:lnTo>
                      <a:pt x="1590" y="48"/>
                    </a:lnTo>
                    <a:lnTo>
                      <a:pt x="1584" y="54"/>
                    </a:lnTo>
                    <a:lnTo>
                      <a:pt x="1578" y="66"/>
                    </a:lnTo>
                    <a:lnTo>
                      <a:pt x="1578" y="72"/>
                    </a:lnTo>
                    <a:lnTo>
                      <a:pt x="1572" y="78"/>
                    </a:lnTo>
                    <a:lnTo>
                      <a:pt x="1566" y="84"/>
                    </a:lnTo>
                    <a:lnTo>
                      <a:pt x="1560" y="90"/>
                    </a:lnTo>
                    <a:lnTo>
                      <a:pt x="1554" y="96"/>
                    </a:lnTo>
                    <a:lnTo>
                      <a:pt x="1548" y="108"/>
                    </a:lnTo>
                    <a:lnTo>
                      <a:pt x="1536" y="114"/>
                    </a:lnTo>
                    <a:lnTo>
                      <a:pt x="1530" y="120"/>
                    </a:lnTo>
                    <a:lnTo>
                      <a:pt x="1524" y="126"/>
                    </a:lnTo>
                    <a:lnTo>
                      <a:pt x="1512" y="132"/>
                    </a:lnTo>
                    <a:lnTo>
                      <a:pt x="1506" y="138"/>
                    </a:lnTo>
                    <a:lnTo>
                      <a:pt x="1494" y="144"/>
                    </a:lnTo>
                    <a:lnTo>
                      <a:pt x="1482" y="156"/>
                    </a:lnTo>
                    <a:lnTo>
                      <a:pt x="1476" y="162"/>
                    </a:lnTo>
                    <a:lnTo>
                      <a:pt x="1464" y="168"/>
                    </a:lnTo>
                    <a:lnTo>
                      <a:pt x="1452" y="174"/>
                    </a:lnTo>
                    <a:lnTo>
                      <a:pt x="1440" y="180"/>
                    </a:lnTo>
                    <a:lnTo>
                      <a:pt x="1428" y="186"/>
                    </a:lnTo>
                    <a:lnTo>
                      <a:pt x="1416" y="192"/>
                    </a:lnTo>
                    <a:lnTo>
                      <a:pt x="1398" y="198"/>
                    </a:lnTo>
                    <a:lnTo>
                      <a:pt x="1386" y="204"/>
                    </a:lnTo>
                    <a:lnTo>
                      <a:pt x="1374" y="210"/>
                    </a:lnTo>
                    <a:lnTo>
                      <a:pt x="1356" y="216"/>
                    </a:lnTo>
                    <a:lnTo>
                      <a:pt x="1344" y="222"/>
                    </a:lnTo>
                    <a:lnTo>
                      <a:pt x="1326" y="228"/>
                    </a:lnTo>
                    <a:lnTo>
                      <a:pt x="1314" y="234"/>
                    </a:lnTo>
                    <a:lnTo>
                      <a:pt x="1296" y="240"/>
                    </a:lnTo>
                    <a:lnTo>
                      <a:pt x="1278" y="246"/>
                    </a:lnTo>
                    <a:lnTo>
                      <a:pt x="1260" y="252"/>
                    </a:lnTo>
                    <a:lnTo>
                      <a:pt x="1242" y="258"/>
                    </a:lnTo>
                    <a:lnTo>
                      <a:pt x="1224" y="264"/>
                    </a:lnTo>
                    <a:lnTo>
                      <a:pt x="1206" y="270"/>
                    </a:lnTo>
                    <a:lnTo>
                      <a:pt x="1188" y="276"/>
                    </a:lnTo>
                    <a:lnTo>
                      <a:pt x="1170" y="282"/>
                    </a:lnTo>
                    <a:lnTo>
                      <a:pt x="1152" y="288"/>
                    </a:lnTo>
                    <a:lnTo>
                      <a:pt x="1134" y="294"/>
                    </a:lnTo>
                    <a:lnTo>
                      <a:pt x="0" y="0"/>
                    </a:lnTo>
                    <a:lnTo>
                      <a:pt x="160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6" name="Group 79"/>
            <p:cNvGrpSpPr>
              <a:grpSpLocks/>
            </p:cNvGrpSpPr>
            <p:nvPr/>
          </p:nvGrpSpPr>
          <p:grpSpPr bwMode="auto">
            <a:xfrm>
              <a:off x="1232" y="1759"/>
              <a:ext cx="725" cy="600"/>
              <a:chOff x="2874" y="1941"/>
              <a:chExt cx="1134" cy="852"/>
            </a:xfrm>
          </p:grpSpPr>
          <p:sp>
            <p:nvSpPr>
              <p:cNvPr id="49232" name="Freeform 80"/>
              <p:cNvSpPr>
                <a:spLocks/>
              </p:cNvSpPr>
              <p:nvPr/>
            </p:nvSpPr>
            <p:spPr bwMode="auto">
              <a:xfrm>
                <a:off x="2874" y="2235"/>
                <a:ext cx="1134" cy="558"/>
              </a:xfrm>
              <a:custGeom>
                <a:avLst/>
                <a:gdLst/>
                <a:ahLst/>
                <a:cxnLst>
                  <a:cxn ang="0">
                    <a:pos x="1110" y="0"/>
                  </a:cxn>
                  <a:cxn ang="0">
                    <a:pos x="1074" y="12"/>
                  </a:cxn>
                  <a:cxn ang="0">
                    <a:pos x="1032" y="24"/>
                  </a:cxn>
                  <a:cxn ang="0">
                    <a:pos x="984" y="30"/>
                  </a:cxn>
                  <a:cxn ang="0">
                    <a:pos x="942" y="42"/>
                  </a:cxn>
                  <a:cxn ang="0">
                    <a:pos x="894" y="48"/>
                  </a:cxn>
                  <a:cxn ang="0">
                    <a:pos x="846" y="54"/>
                  </a:cxn>
                  <a:cxn ang="0">
                    <a:pos x="804" y="66"/>
                  </a:cxn>
                  <a:cxn ang="0">
                    <a:pos x="750" y="72"/>
                  </a:cxn>
                  <a:cxn ang="0">
                    <a:pos x="702" y="78"/>
                  </a:cxn>
                  <a:cxn ang="0">
                    <a:pos x="654" y="84"/>
                  </a:cxn>
                  <a:cxn ang="0">
                    <a:pos x="600" y="90"/>
                  </a:cxn>
                  <a:cxn ang="0">
                    <a:pos x="546" y="96"/>
                  </a:cxn>
                  <a:cxn ang="0">
                    <a:pos x="498" y="96"/>
                  </a:cxn>
                  <a:cxn ang="0">
                    <a:pos x="444" y="102"/>
                  </a:cxn>
                  <a:cxn ang="0">
                    <a:pos x="390" y="108"/>
                  </a:cxn>
                  <a:cxn ang="0">
                    <a:pos x="336" y="108"/>
                  </a:cxn>
                  <a:cxn ang="0">
                    <a:pos x="282" y="114"/>
                  </a:cxn>
                  <a:cxn ang="0">
                    <a:pos x="222" y="114"/>
                  </a:cxn>
                  <a:cxn ang="0">
                    <a:pos x="168" y="114"/>
                  </a:cxn>
                  <a:cxn ang="0">
                    <a:pos x="114" y="120"/>
                  </a:cxn>
                  <a:cxn ang="0">
                    <a:pos x="60" y="120"/>
                  </a:cxn>
                  <a:cxn ang="0">
                    <a:pos x="0" y="120"/>
                  </a:cxn>
                  <a:cxn ang="0">
                    <a:pos x="30" y="558"/>
                  </a:cxn>
                  <a:cxn ang="0">
                    <a:pos x="84" y="558"/>
                  </a:cxn>
                  <a:cxn ang="0">
                    <a:pos x="138" y="552"/>
                  </a:cxn>
                  <a:cxn ang="0">
                    <a:pos x="198" y="552"/>
                  </a:cxn>
                  <a:cxn ang="0">
                    <a:pos x="252" y="552"/>
                  </a:cxn>
                  <a:cxn ang="0">
                    <a:pos x="306" y="546"/>
                  </a:cxn>
                  <a:cxn ang="0">
                    <a:pos x="360" y="546"/>
                  </a:cxn>
                  <a:cxn ang="0">
                    <a:pos x="414" y="540"/>
                  </a:cxn>
                  <a:cxn ang="0">
                    <a:pos x="468" y="540"/>
                  </a:cxn>
                  <a:cxn ang="0">
                    <a:pos x="522" y="534"/>
                  </a:cxn>
                  <a:cxn ang="0">
                    <a:pos x="576" y="528"/>
                  </a:cxn>
                  <a:cxn ang="0">
                    <a:pos x="624" y="522"/>
                  </a:cxn>
                  <a:cxn ang="0">
                    <a:pos x="678" y="516"/>
                  </a:cxn>
                  <a:cxn ang="0">
                    <a:pos x="726" y="510"/>
                  </a:cxn>
                  <a:cxn ang="0">
                    <a:pos x="774" y="504"/>
                  </a:cxn>
                  <a:cxn ang="0">
                    <a:pos x="828" y="498"/>
                  </a:cxn>
                  <a:cxn ang="0">
                    <a:pos x="870" y="492"/>
                  </a:cxn>
                  <a:cxn ang="0">
                    <a:pos x="918" y="480"/>
                  </a:cxn>
                  <a:cxn ang="0">
                    <a:pos x="966" y="474"/>
                  </a:cxn>
                  <a:cxn ang="0">
                    <a:pos x="1008" y="462"/>
                  </a:cxn>
                  <a:cxn ang="0">
                    <a:pos x="1050" y="456"/>
                  </a:cxn>
                  <a:cxn ang="0">
                    <a:pos x="1092" y="444"/>
                  </a:cxn>
                  <a:cxn ang="0">
                    <a:pos x="1134" y="438"/>
                  </a:cxn>
                </a:cxnLst>
                <a:rect l="0" t="0" r="r" b="b"/>
                <a:pathLst>
                  <a:path w="1134" h="558">
                    <a:moveTo>
                      <a:pt x="1134" y="0"/>
                    </a:moveTo>
                    <a:lnTo>
                      <a:pt x="1110" y="0"/>
                    </a:lnTo>
                    <a:lnTo>
                      <a:pt x="1092" y="6"/>
                    </a:lnTo>
                    <a:lnTo>
                      <a:pt x="1074" y="12"/>
                    </a:lnTo>
                    <a:lnTo>
                      <a:pt x="1050" y="18"/>
                    </a:lnTo>
                    <a:lnTo>
                      <a:pt x="1032" y="24"/>
                    </a:lnTo>
                    <a:lnTo>
                      <a:pt x="1008" y="24"/>
                    </a:lnTo>
                    <a:lnTo>
                      <a:pt x="984" y="30"/>
                    </a:lnTo>
                    <a:lnTo>
                      <a:pt x="966" y="36"/>
                    </a:lnTo>
                    <a:lnTo>
                      <a:pt x="942" y="42"/>
                    </a:lnTo>
                    <a:lnTo>
                      <a:pt x="918" y="42"/>
                    </a:lnTo>
                    <a:lnTo>
                      <a:pt x="894" y="48"/>
                    </a:lnTo>
                    <a:lnTo>
                      <a:pt x="870" y="54"/>
                    </a:lnTo>
                    <a:lnTo>
                      <a:pt x="846" y="54"/>
                    </a:lnTo>
                    <a:lnTo>
                      <a:pt x="828" y="60"/>
                    </a:lnTo>
                    <a:lnTo>
                      <a:pt x="804" y="66"/>
                    </a:lnTo>
                    <a:lnTo>
                      <a:pt x="774" y="66"/>
                    </a:lnTo>
                    <a:lnTo>
                      <a:pt x="750" y="72"/>
                    </a:lnTo>
                    <a:lnTo>
                      <a:pt x="726" y="72"/>
                    </a:lnTo>
                    <a:lnTo>
                      <a:pt x="702" y="78"/>
                    </a:lnTo>
                    <a:lnTo>
                      <a:pt x="678" y="78"/>
                    </a:lnTo>
                    <a:lnTo>
                      <a:pt x="654" y="84"/>
                    </a:lnTo>
                    <a:lnTo>
                      <a:pt x="624" y="84"/>
                    </a:lnTo>
                    <a:lnTo>
                      <a:pt x="600" y="90"/>
                    </a:lnTo>
                    <a:lnTo>
                      <a:pt x="576" y="90"/>
                    </a:lnTo>
                    <a:lnTo>
                      <a:pt x="546" y="96"/>
                    </a:lnTo>
                    <a:lnTo>
                      <a:pt x="522" y="96"/>
                    </a:lnTo>
                    <a:lnTo>
                      <a:pt x="498" y="96"/>
                    </a:lnTo>
                    <a:lnTo>
                      <a:pt x="468" y="102"/>
                    </a:lnTo>
                    <a:lnTo>
                      <a:pt x="444" y="102"/>
                    </a:lnTo>
                    <a:lnTo>
                      <a:pt x="414" y="102"/>
                    </a:lnTo>
                    <a:lnTo>
                      <a:pt x="390" y="108"/>
                    </a:lnTo>
                    <a:lnTo>
                      <a:pt x="360" y="108"/>
                    </a:lnTo>
                    <a:lnTo>
                      <a:pt x="336" y="108"/>
                    </a:lnTo>
                    <a:lnTo>
                      <a:pt x="306" y="108"/>
                    </a:lnTo>
                    <a:lnTo>
                      <a:pt x="282" y="114"/>
                    </a:lnTo>
                    <a:lnTo>
                      <a:pt x="252" y="114"/>
                    </a:lnTo>
                    <a:lnTo>
                      <a:pt x="222" y="114"/>
                    </a:lnTo>
                    <a:lnTo>
                      <a:pt x="198" y="114"/>
                    </a:lnTo>
                    <a:lnTo>
                      <a:pt x="168" y="114"/>
                    </a:lnTo>
                    <a:lnTo>
                      <a:pt x="138" y="114"/>
                    </a:lnTo>
                    <a:lnTo>
                      <a:pt x="114" y="120"/>
                    </a:lnTo>
                    <a:lnTo>
                      <a:pt x="84" y="120"/>
                    </a:lnTo>
                    <a:lnTo>
                      <a:pt x="60" y="120"/>
                    </a:lnTo>
                    <a:lnTo>
                      <a:pt x="30" y="120"/>
                    </a:lnTo>
                    <a:lnTo>
                      <a:pt x="0" y="120"/>
                    </a:lnTo>
                    <a:lnTo>
                      <a:pt x="0" y="558"/>
                    </a:lnTo>
                    <a:lnTo>
                      <a:pt x="30" y="558"/>
                    </a:lnTo>
                    <a:lnTo>
                      <a:pt x="60" y="558"/>
                    </a:lnTo>
                    <a:lnTo>
                      <a:pt x="84" y="558"/>
                    </a:lnTo>
                    <a:lnTo>
                      <a:pt x="114" y="558"/>
                    </a:lnTo>
                    <a:lnTo>
                      <a:pt x="138" y="552"/>
                    </a:lnTo>
                    <a:lnTo>
                      <a:pt x="168" y="552"/>
                    </a:lnTo>
                    <a:lnTo>
                      <a:pt x="198" y="552"/>
                    </a:lnTo>
                    <a:lnTo>
                      <a:pt x="222" y="552"/>
                    </a:lnTo>
                    <a:lnTo>
                      <a:pt x="252" y="552"/>
                    </a:lnTo>
                    <a:lnTo>
                      <a:pt x="282" y="552"/>
                    </a:lnTo>
                    <a:lnTo>
                      <a:pt x="306" y="546"/>
                    </a:lnTo>
                    <a:lnTo>
                      <a:pt x="336" y="546"/>
                    </a:lnTo>
                    <a:lnTo>
                      <a:pt x="360" y="546"/>
                    </a:lnTo>
                    <a:lnTo>
                      <a:pt x="390" y="546"/>
                    </a:lnTo>
                    <a:lnTo>
                      <a:pt x="414" y="540"/>
                    </a:lnTo>
                    <a:lnTo>
                      <a:pt x="444" y="540"/>
                    </a:lnTo>
                    <a:lnTo>
                      <a:pt x="468" y="540"/>
                    </a:lnTo>
                    <a:lnTo>
                      <a:pt x="498" y="534"/>
                    </a:lnTo>
                    <a:lnTo>
                      <a:pt x="522" y="534"/>
                    </a:lnTo>
                    <a:lnTo>
                      <a:pt x="546" y="534"/>
                    </a:lnTo>
                    <a:lnTo>
                      <a:pt x="576" y="528"/>
                    </a:lnTo>
                    <a:lnTo>
                      <a:pt x="600" y="528"/>
                    </a:lnTo>
                    <a:lnTo>
                      <a:pt x="624" y="522"/>
                    </a:lnTo>
                    <a:lnTo>
                      <a:pt x="654" y="522"/>
                    </a:lnTo>
                    <a:lnTo>
                      <a:pt x="678" y="516"/>
                    </a:lnTo>
                    <a:lnTo>
                      <a:pt x="702" y="516"/>
                    </a:lnTo>
                    <a:lnTo>
                      <a:pt x="726" y="510"/>
                    </a:lnTo>
                    <a:lnTo>
                      <a:pt x="750" y="510"/>
                    </a:lnTo>
                    <a:lnTo>
                      <a:pt x="774" y="504"/>
                    </a:lnTo>
                    <a:lnTo>
                      <a:pt x="804" y="504"/>
                    </a:lnTo>
                    <a:lnTo>
                      <a:pt x="828" y="498"/>
                    </a:lnTo>
                    <a:lnTo>
                      <a:pt x="846" y="492"/>
                    </a:lnTo>
                    <a:lnTo>
                      <a:pt x="870" y="492"/>
                    </a:lnTo>
                    <a:lnTo>
                      <a:pt x="894" y="486"/>
                    </a:lnTo>
                    <a:lnTo>
                      <a:pt x="918" y="480"/>
                    </a:lnTo>
                    <a:lnTo>
                      <a:pt x="942" y="480"/>
                    </a:lnTo>
                    <a:lnTo>
                      <a:pt x="966" y="474"/>
                    </a:lnTo>
                    <a:lnTo>
                      <a:pt x="984" y="468"/>
                    </a:lnTo>
                    <a:lnTo>
                      <a:pt x="1008" y="462"/>
                    </a:lnTo>
                    <a:lnTo>
                      <a:pt x="1032" y="462"/>
                    </a:lnTo>
                    <a:lnTo>
                      <a:pt x="1050" y="456"/>
                    </a:lnTo>
                    <a:lnTo>
                      <a:pt x="1074" y="450"/>
                    </a:lnTo>
                    <a:lnTo>
                      <a:pt x="1092" y="444"/>
                    </a:lnTo>
                    <a:lnTo>
                      <a:pt x="1110" y="438"/>
                    </a:lnTo>
                    <a:lnTo>
                      <a:pt x="1134" y="438"/>
                    </a:lnTo>
                    <a:lnTo>
                      <a:pt x="11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33" name="Freeform 81"/>
              <p:cNvSpPr>
                <a:spLocks/>
              </p:cNvSpPr>
              <p:nvPr/>
            </p:nvSpPr>
            <p:spPr bwMode="auto">
              <a:xfrm>
                <a:off x="2874" y="1941"/>
                <a:ext cx="1134" cy="414"/>
              </a:xfrm>
              <a:custGeom>
                <a:avLst/>
                <a:gdLst/>
                <a:ahLst/>
                <a:cxnLst>
                  <a:cxn ang="0">
                    <a:pos x="1134" y="294"/>
                  </a:cxn>
                  <a:cxn ang="0">
                    <a:pos x="1110" y="294"/>
                  </a:cxn>
                  <a:cxn ang="0">
                    <a:pos x="1092" y="300"/>
                  </a:cxn>
                  <a:cxn ang="0">
                    <a:pos x="1074" y="306"/>
                  </a:cxn>
                  <a:cxn ang="0">
                    <a:pos x="1050" y="312"/>
                  </a:cxn>
                  <a:cxn ang="0">
                    <a:pos x="1032" y="318"/>
                  </a:cxn>
                  <a:cxn ang="0">
                    <a:pos x="1008" y="318"/>
                  </a:cxn>
                  <a:cxn ang="0">
                    <a:pos x="984" y="324"/>
                  </a:cxn>
                  <a:cxn ang="0">
                    <a:pos x="966" y="330"/>
                  </a:cxn>
                  <a:cxn ang="0">
                    <a:pos x="942" y="336"/>
                  </a:cxn>
                  <a:cxn ang="0">
                    <a:pos x="918" y="336"/>
                  </a:cxn>
                  <a:cxn ang="0">
                    <a:pos x="894" y="342"/>
                  </a:cxn>
                  <a:cxn ang="0">
                    <a:pos x="870" y="348"/>
                  </a:cxn>
                  <a:cxn ang="0">
                    <a:pos x="846" y="348"/>
                  </a:cxn>
                  <a:cxn ang="0">
                    <a:pos x="828" y="354"/>
                  </a:cxn>
                  <a:cxn ang="0">
                    <a:pos x="804" y="360"/>
                  </a:cxn>
                  <a:cxn ang="0">
                    <a:pos x="774" y="360"/>
                  </a:cxn>
                  <a:cxn ang="0">
                    <a:pos x="750" y="366"/>
                  </a:cxn>
                  <a:cxn ang="0">
                    <a:pos x="726" y="366"/>
                  </a:cxn>
                  <a:cxn ang="0">
                    <a:pos x="702" y="372"/>
                  </a:cxn>
                  <a:cxn ang="0">
                    <a:pos x="678" y="372"/>
                  </a:cxn>
                  <a:cxn ang="0">
                    <a:pos x="654" y="378"/>
                  </a:cxn>
                  <a:cxn ang="0">
                    <a:pos x="624" y="378"/>
                  </a:cxn>
                  <a:cxn ang="0">
                    <a:pos x="600" y="384"/>
                  </a:cxn>
                  <a:cxn ang="0">
                    <a:pos x="576" y="384"/>
                  </a:cxn>
                  <a:cxn ang="0">
                    <a:pos x="546" y="390"/>
                  </a:cxn>
                  <a:cxn ang="0">
                    <a:pos x="522" y="390"/>
                  </a:cxn>
                  <a:cxn ang="0">
                    <a:pos x="498" y="390"/>
                  </a:cxn>
                  <a:cxn ang="0">
                    <a:pos x="468" y="396"/>
                  </a:cxn>
                  <a:cxn ang="0">
                    <a:pos x="444" y="396"/>
                  </a:cxn>
                  <a:cxn ang="0">
                    <a:pos x="414" y="396"/>
                  </a:cxn>
                  <a:cxn ang="0">
                    <a:pos x="390" y="402"/>
                  </a:cxn>
                  <a:cxn ang="0">
                    <a:pos x="360" y="402"/>
                  </a:cxn>
                  <a:cxn ang="0">
                    <a:pos x="336" y="402"/>
                  </a:cxn>
                  <a:cxn ang="0">
                    <a:pos x="306" y="402"/>
                  </a:cxn>
                  <a:cxn ang="0">
                    <a:pos x="282" y="408"/>
                  </a:cxn>
                  <a:cxn ang="0">
                    <a:pos x="252" y="408"/>
                  </a:cxn>
                  <a:cxn ang="0">
                    <a:pos x="222" y="408"/>
                  </a:cxn>
                  <a:cxn ang="0">
                    <a:pos x="198" y="408"/>
                  </a:cxn>
                  <a:cxn ang="0">
                    <a:pos x="168" y="408"/>
                  </a:cxn>
                  <a:cxn ang="0">
                    <a:pos x="138" y="408"/>
                  </a:cxn>
                  <a:cxn ang="0">
                    <a:pos x="114" y="414"/>
                  </a:cxn>
                  <a:cxn ang="0">
                    <a:pos x="84" y="414"/>
                  </a:cxn>
                  <a:cxn ang="0">
                    <a:pos x="60" y="414"/>
                  </a:cxn>
                  <a:cxn ang="0">
                    <a:pos x="30" y="414"/>
                  </a:cxn>
                  <a:cxn ang="0">
                    <a:pos x="0" y="414"/>
                  </a:cxn>
                  <a:cxn ang="0">
                    <a:pos x="0" y="0"/>
                  </a:cxn>
                  <a:cxn ang="0">
                    <a:pos x="1134" y="294"/>
                  </a:cxn>
                </a:cxnLst>
                <a:rect l="0" t="0" r="r" b="b"/>
                <a:pathLst>
                  <a:path w="1134" h="414">
                    <a:moveTo>
                      <a:pt x="1134" y="294"/>
                    </a:moveTo>
                    <a:lnTo>
                      <a:pt x="1110" y="294"/>
                    </a:lnTo>
                    <a:lnTo>
                      <a:pt x="1092" y="300"/>
                    </a:lnTo>
                    <a:lnTo>
                      <a:pt x="1074" y="306"/>
                    </a:lnTo>
                    <a:lnTo>
                      <a:pt x="1050" y="312"/>
                    </a:lnTo>
                    <a:lnTo>
                      <a:pt x="1032" y="318"/>
                    </a:lnTo>
                    <a:lnTo>
                      <a:pt x="1008" y="318"/>
                    </a:lnTo>
                    <a:lnTo>
                      <a:pt x="984" y="324"/>
                    </a:lnTo>
                    <a:lnTo>
                      <a:pt x="966" y="330"/>
                    </a:lnTo>
                    <a:lnTo>
                      <a:pt x="942" y="336"/>
                    </a:lnTo>
                    <a:lnTo>
                      <a:pt x="918" y="336"/>
                    </a:lnTo>
                    <a:lnTo>
                      <a:pt x="894" y="342"/>
                    </a:lnTo>
                    <a:lnTo>
                      <a:pt x="870" y="348"/>
                    </a:lnTo>
                    <a:lnTo>
                      <a:pt x="846" y="348"/>
                    </a:lnTo>
                    <a:lnTo>
                      <a:pt x="828" y="354"/>
                    </a:lnTo>
                    <a:lnTo>
                      <a:pt x="804" y="360"/>
                    </a:lnTo>
                    <a:lnTo>
                      <a:pt x="774" y="360"/>
                    </a:lnTo>
                    <a:lnTo>
                      <a:pt x="750" y="366"/>
                    </a:lnTo>
                    <a:lnTo>
                      <a:pt x="726" y="366"/>
                    </a:lnTo>
                    <a:lnTo>
                      <a:pt x="702" y="372"/>
                    </a:lnTo>
                    <a:lnTo>
                      <a:pt x="678" y="372"/>
                    </a:lnTo>
                    <a:lnTo>
                      <a:pt x="654" y="378"/>
                    </a:lnTo>
                    <a:lnTo>
                      <a:pt x="624" y="378"/>
                    </a:lnTo>
                    <a:lnTo>
                      <a:pt x="600" y="384"/>
                    </a:lnTo>
                    <a:lnTo>
                      <a:pt x="576" y="384"/>
                    </a:lnTo>
                    <a:lnTo>
                      <a:pt x="546" y="390"/>
                    </a:lnTo>
                    <a:lnTo>
                      <a:pt x="522" y="390"/>
                    </a:lnTo>
                    <a:lnTo>
                      <a:pt x="498" y="390"/>
                    </a:lnTo>
                    <a:lnTo>
                      <a:pt x="468" y="396"/>
                    </a:lnTo>
                    <a:lnTo>
                      <a:pt x="444" y="396"/>
                    </a:lnTo>
                    <a:lnTo>
                      <a:pt x="414" y="396"/>
                    </a:lnTo>
                    <a:lnTo>
                      <a:pt x="390" y="402"/>
                    </a:lnTo>
                    <a:lnTo>
                      <a:pt x="360" y="402"/>
                    </a:lnTo>
                    <a:lnTo>
                      <a:pt x="336" y="402"/>
                    </a:lnTo>
                    <a:lnTo>
                      <a:pt x="306" y="402"/>
                    </a:lnTo>
                    <a:lnTo>
                      <a:pt x="282" y="408"/>
                    </a:lnTo>
                    <a:lnTo>
                      <a:pt x="252" y="408"/>
                    </a:lnTo>
                    <a:lnTo>
                      <a:pt x="222" y="408"/>
                    </a:lnTo>
                    <a:lnTo>
                      <a:pt x="198" y="408"/>
                    </a:lnTo>
                    <a:lnTo>
                      <a:pt x="168" y="408"/>
                    </a:lnTo>
                    <a:lnTo>
                      <a:pt x="138" y="408"/>
                    </a:lnTo>
                    <a:lnTo>
                      <a:pt x="114" y="414"/>
                    </a:lnTo>
                    <a:lnTo>
                      <a:pt x="84" y="414"/>
                    </a:lnTo>
                    <a:lnTo>
                      <a:pt x="60" y="414"/>
                    </a:lnTo>
                    <a:lnTo>
                      <a:pt x="30" y="414"/>
                    </a:lnTo>
                    <a:lnTo>
                      <a:pt x="0" y="414"/>
                    </a:lnTo>
                    <a:lnTo>
                      <a:pt x="0" y="0"/>
                    </a:lnTo>
                    <a:lnTo>
                      <a:pt x="1134" y="29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7" name="Group 82"/>
            <p:cNvGrpSpPr>
              <a:grpSpLocks/>
            </p:cNvGrpSpPr>
            <p:nvPr/>
          </p:nvGrpSpPr>
          <p:grpSpPr bwMode="auto">
            <a:xfrm>
              <a:off x="524" y="1759"/>
              <a:ext cx="722" cy="600"/>
              <a:chOff x="1746" y="1941"/>
              <a:chExt cx="1128" cy="852"/>
            </a:xfrm>
          </p:grpSpPr>
          <p:sp>
            <p:nvSpPr>
              <p:cNvPr id="49235" name="Freeform 83"/>
              <p:cNvSpPr>
                <a:spLocks/>
              </p:cNvSpPr>
              <p:nvPr/>
            </p:nvSpPr>
            <p:spPr bwMode="auto">
              <a:xfrm>
                <a:off x="1746" y="2235"/>
                <a:ext cx="1128" cy="558"/>
              </a:xfrm>
              <a:custGeom>
                <a:avLst/>
                <a:gdLst/>
                <a:ahLst/>
                <a:cxnLst>
                  <a:cxn ang="0">
                    <a:pos x="1104" y="120"/>
                  </a:cxn>
                  <a:cxn ang="0">
                    <a:pos x="1044" y="120"/>
                  </a:cxn>
                  <a:cxn ang="0">
                    <a:pos x="990" y="114"/>
                  </a:cxn>
                  <a:cxn ang="0">
                    <a:pos x="936" y="114"/>
                  </a:cxn>
                  <a:cxn ang="0">
                    <a:pos x="882" y="114"/>
                  </a:cxn>
                  <a:cxn ang="0">
                    <a:pos x="822" y="108"/>
                  </a:cxn>
                  <a:cxn ang="0">
                    <a:pos x="768" y="108"/>
                  </a:cxn>
                  <a:cxn ang="0">
                    <a:pos x="714" y="102"/>
                  </a:cxn>
                  <a:cxn ang="0">
                    <a:pos x="660" y="102"/>
                  </a:cxn>
                  <a:cxn ang="0">
                    <a:pos x="606" y="96"/>
                  </a:cxn>
                  <a:cxn ang="0">
                    <a:pos x="558" y="90"/>
                  </a:cxn>
                  <a:cxn ang="0">
                    <a:pos x="504" y="84"/>
                  </a:cxn>
                  <a:cxn ang="0">
                    <a:pos x="456" y="78"/>
                  </a:cxn>
                  <a:cxn ang="0">
                    <a:pos x="402" y="72"/>
                  </a:cxn>
                  <a:cxn ang="0">
                    <a:pos x="354" y="66"/>
                  </a:cxn>
                  <a:cxn ang="0">
                    <a:pos x="306" y="60"/>
                  </a:cxn>
                  <a:cxn ang="0">
                    <a:pos x="258" y="54"/>
                  </a:cxn>
                  <a:cxn ang="0">
                    <a:pos x="210" y="42"/>
                  </a:cxn>
                  <a:cxn ang="0">
                    <a:pos x="168" y="36"/>
                  </a:cxn>
                  <a:cxn ang="0">
                    <a:pos x="126" y="24"/>
                  </a:cxn>
                  <a:cxn ang="0">
                    <a:pos x="78" y="18"/>
                  </a:cxn>
                  <a:cxn ang="0">
                    <a:pos x="36" y="6"/>
                  </a:cxn>
                  <a:cxn ang="0">
                    <a:pos x="0" y="0"/>
                  </a:cxn>
                  <a:cxn ang="0">
                    <a:pos x="18" y="438"/>
                  </a:cxn>
                  <a:cxn ang="0">
                    <a:pos x="60" y="450"/>
                  </a:cxn>
                  <a:cxn ang="0">
                    <a:pos x="102" y="462"/>
                  </a:cxn>
                  <a:cxn ang="0">
                    <a:pos x="144" y="468"/>
                  </a:cxn>
                  <a:cxn ang="0">
                    <a:pos x="192" y="480"/>
                  </a:cxn>
                  <a:cxn ang="0">
                    <a:pos x="234" y="486"/>
                  </a:cxn>
                  <a:cxn ang="0">
                    <a:pos x="282" y="492"/>
                  </a:cxn>
                  <a:cxn ang="0">
                    <a:pos x="330" y="504"/>
                  </a:cxn>
                  <a:cxn ang="0">
                    <a:pos x="378" y="510"/>
                  </a:cxn>
                  <a:cxn ang="0">
                    <a:pos x="426" y="516"/>
                  </a:cxn>
                  <a:cxn ang="0">
                    <a:pos x="480" y="522"/>
                  </a:cxn>
                  <a:cxn ang="0">
                    <a:pos x="528" y="528"/>
                  </a:cxn>
                  <a:cxn ang="0">
                    <a:pos x="582" y="534"/>
                  </a:cxn>
                  <a:cxn ang="0">
                    <a:pos x="636" y="534"/>
                  </a:cxn>
                  <a:cxn ang="0">
                    <a:pos x="690" y="540"/>
                  </a:cxn>
                  <a:cxn ang="0">
                    <a:pos x="744" y="546"/>
                  </a:cxn>
                  <a:cxn ang="0">
                    <a:pos x="798" y="546"/>
                  </a:cxn>
                  <a:cxn ang="0">
                    <a:pos x="852" y="552"/>
                  </a:cxn>
                  <a:cxn ang="0">
                    <a:pos x="906" y="552"/>
                  </a:cxn>
                  <a:cxn ang="0">
                    <a:pos x="960" y="552"/>
                  </a:cxn>
                  <a:cxn ang="0">
                    <a:pos x="1020" y="558"/>
                  </a:cxn>
                  <a:cxn ang="0">
                    <a:pos x="1074" y="558"/>
                  </a:cxn>
                  <a:cxn ang="0">
                    <a:pos x="1128" y="558"/>
                  </a:cxn>
                </a:cxnLst>
                <a:rect l="0" t="0" r="r" b="b"/>
                <a:pathLst>
                  <a:path w="1128" h="558">
                    <a:moveTo>
                      <a:pt x="1128" y="120"/>
                    </a:moveTo>
                    <a:lnTo>
                      <a:pt x="1104" y="120"/>
                    </a:lnTo>
                    <a:lnTo>
                      <a:pt x="1074" y="120"/>
                    </a:lnTo>
                    <a:lnTo>
                      <a:pt x="1044" y="120"/>
                    </a:lnTo>
                    <a:lnTo>
                      <a:pt x="1020" y="120"/>
                    </a:lnTo>
                    <a:lnTo>
                      <a:pt x="990" y="114"/>
                    </a:lnTo>
                    <a:lnTo>
                      <a:pt x="960" y="114"/>
                    </a:lnTo>
                    <a:lnTo>
                      <a:pt x="936" y="114"/>
                    </a:lnTo>
                    <a:lnTo>
                      <a:pt x="906" y="114"/>
                    </a:lnTo>
                    <a:lnTo>
                      <a:pt x="882" y="114"/>
                    </a:lnTo>
                    <a:lnTo>
                      <a:pt x="852" y="114"/>
                    </a:lnTo>
                    <a:lnTo>
                      <a:pt x="822" y="108"/>
                    </a:lnTo>
                    <a:lnTo>
                      <a:pt x="798" y="108"/>
                    </a:lnTo>
                    <a:lnTo>
                      <a:pt x="768" y="108"/>
                    </a:lnTo>
                    <a:lnTo>
                      <a:pt x="744" y="108"/>
                    </a:lnTo>
                    <a:lnTo>
                      <a:pt x="714" y="102"/>
                    </a:lnTo>
                    <a:lnTo>
                      <a:pt x="690" y="102"/>
                    </a:lnTo>
                    <a:lnTo>
                      <a:pt x="660" y="102"/>
                    </a:lnTo>
                    <a:lnTo>
                      <a:pt x="636" y="96"/>
                    </a:lnTo>
                    <a:lnTo>
                      <a:pt x="606" y="96"/>
                    </a:lnTo>
                    <a:lnTo>
                      <a:pt x="582" y="96"/>
                    </a:lnTo>
                    <a:lnTo>
                      <a:pt x="558" y="90"/>
                    </a:lnTo>
                    <a:lnTo>
                      <a:pt x="528" y="90"/>
                    </a:lnTo>
                    <a:lnTo>
                      <a:pt x="504" y="84"/>
                    </a:lnTo>
                    <a:lnTo>
                      <a:pt x="480" y="84"/>
                    </a:lnTo>
                    <a:lnTo>
                      <a:pt x="456" y="78"/>
                    </a:lnTo>
                    <a:lnTo>
                      <a:pt x="426" y="78"/>
                    </a:lnTo>
                    <a:lnTo>
                      <a:pt x="402" y="72"/>
                    </a:lnTo>
                    <a:lnTo>
                      <a:pt x="378" y="72"/>
                    </a:lnTo>
                    <a:lnTo>
                      <a:pt x="354" y="66"/>
                    </a:lnTo>
                    <a:lnTo>
                      <a:pt x="330" y="66"/>
                    </a:lnTo>
                    <a:lnTo>
                      <a:pt x="306" y="60"/>
                    </a:lnTo>
                    <a:lnTo>
                      <a:pt x="282" y="54"/>
                    </a:lnTo>
                    <a:lnTo>
                      <a:pt x="258" y="54"/>
                    </a:lnTo>
                    <a:lnTo>
                      <a:pt x="234" y="48"/>
                    </a:lnTo>
                    <a:lnTo>
                      <a:pt x="210" y="42"/>
                    </a:lnTo>
                    <a:lnTo>
                      <a:pt x="192" y="42"/>
                    </a:lnTo>
                    <a:lnTo>
                      <a:pt x="168" y="36"/>
                    </a:lnTo>
                    <a:lnTo>
                      <a:pt x="144" y="30"/>
                    </a:lnTo>
                    <a:lnTo>
                      <a:pt x="126" y="24"/>
                    </a:lnTo>
                    <a:lnTo>
                      <a:pt x="102" y="24"/>
                    </a:lnTo>
                    <a:lnTo>
                      <a:pt x="78" y="18"/>
                    </a:lnTo>
                    <a:lnTo>
                      <a:pt x="60" y="12"/>
                    </a:lnTo>
                    <a:lnTo>
                      <a:pt x="36" y="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438"/>
                    </a:lnTo>
                    <a:lnTo>
                      <a:pt x="18" y="438"/>
                    </a:lnTo>
                    <a:lnTo>
                      <a:pt x="36" y="444"/>
                    </a:lnTo>
                    <a:lnTo>
                      <a:pt x="60" y="450"/>
                    </a:lnTo>
                    <a:lnTo>
                      <a:pt x="78" y="456"/>
                    </a:lnTo>
                    <a:lnTo>
                      <a:pt x="102" y="462"/>
                    </a:lnTo>
                    <a:lnTo>
                      <a:pt x="126" y="462"/>
                    </a:lnTo>
                    <a:lnTo>
                      <a:pt x="144" y="468"/>
                    </a:lnTo>
                    <a:lnTo>
                      <a:pt x="168" y="474"/>
                    </a:lnTo>
                    <a:lnTo>
                      <a:pt x="192" y="480"/>
                    </a:lnTo>
                    <a:lnTo>
                      <a:pt x="210" y="480"/>
                    </a:lnTo>
                    <a:lnTo>
                      <a:pt x="234" y="486"/>
                    </a:lnTo>
                    <a:lnTo>
                      <a:pt x="258" y="492"/>
                    </a:lnTo>
                    <a:lnTo>
                      <a:pt x="282" y="492"/>
                    </a:lnTo>
                    <a:lnTo>
                      <a:pt x="306" y="498"/>
                    </a:lnTo>
                    <a:lnTo>
                      <a:pt x="330" y="504"/>
                    </a:lnTo>
                    <a:lnTo>
                      <a:pt x="354" y="504"/>
                    </a:lnTo>
                    <a:lnTo>
                      <a:pt x="378" y="510"/>
                    </a:lnTo>
                    <a:lnTo>
                      <a:pt x="402" y="510"/>
                    </a:lnTo>
                    <a:lnTo>
                      <a:pt x="426" y="516"/>
                    </a:lnTo>
                    <a:lnTo>
                      <a:pt x="456" y="516"/>
                    </a:lnTo>
                    <a:lnTo>
                      <a:pt x="480" y="522"/>
                    </a:lnTo>
                    <a:lnTo>
                      <a:pt x="504" y="522"/>
                    </a:lnTo>
                    <a:lnTo>
                      <a:pt x="528" y="528"/>
                    </a:lnTo>
                    <a:lnTo>
                      <a:pt x="558" y="528"/>
                    </a:lnTo>
                    <a:lnTo>
                      <a:pt x="582" y="534"/>
                    </a:lnTo>
                    <a:lnTo>
                      <a:pt x="606" y="534"/>
                    </a:lnTo>
                    <a:lnTo>
                      <a:pt x="636" y="534"/>
                    </a:lnTo>
                    <a:lnTo>
                      <a:pt x="660" y="540"/>
                    </a:lnTo>
                    <a:lnTo>
                      <a:pt x="690" y="540"/>
                    </a:lnTo>
                    <a:lnTo>
                      <a:pt x="714" y="540"/>
                    </a:lnTo>
                    <a:lnTo>
                      <a:pt x="744" y="546"/>
                    </a:lnTo>
                    <a:lnTo>
                      <a:pt x="768" y="546"/>
                    </a:lnTo>
                    <a:lnTo>
                      <a:pt x="798" y="546"/>
                    </a:lnTo>
                    <a:lnTo>
                      <a:pt x="822" y="546"/>
                    </a:lnTo>
                    <a:lnTo>
                      <a:pt x="852" y="552"/>
                    </a:lnTo>
                    <a:lnTo>
                      <a:pt x="882" y="552"/>
                    </a:lnTo>
                    <a:lnTo>
                      <a:pt x="906" y="552"/>
                    </a:lnTo>
                    <a:lnTo>
                      <a:pt x="936" y="552"/>
                    </a:lnTo>
                    <a:lnTo>
                      <a:pt x="960" y="552"/>
                    </a:lnTo>
                    <a:lnTo>
                      <a:pt x="990" y="552"/>
                    </a:lnTo>
                    <a:lnTo>
                      <a:pt x="1020" y="558"/>
                    </a:lnTo>
                    <a:lnTo>
                      <a:pt x="1044" y="558"/>
                    </a:lnTo>
                    <a:lnTo>
                      <a:pt x="1074" y="558"/>
                    </a:lnTo>
                    <a:lnTo>
                      <a:pt x="1104" y="558"/>
                    </a:lnTo>
                    <a:lnTo>
                      <a:pt x="1128" y="558"/>
                    </a:lnTo>
                    <a:lnTo>
                      <a:pt x="112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36" name="Freeform 84"/>
              <p:cNvSpPr>
                <a:spLocks/>
              </p:cNvSpPr>
              <p:nvPr/>
            </p:nvSpPr>
            <p:spPr bwMode="auto">
              <a:xfrm>
                <a:off x="1746" y="1941"/>
                <a:ext cx="1128" cy="414"/>
              </a:xfrm>
              <a:custGeom>
                <a:avLst/>
                <a:gdLst/>
                <a:ahLst/>
                <a:cxnLst>
                  <a:cxn ang="0">
                    <a:pos x="1128" y="414"/>
                  </a:cxn>
                  <a:cxn ang="0">
                    <a:pos x="1104" y="414"/>
                  </a:cxn>
                  <a:cxn ang="0">
                    <a:pos x="1074" y="414"/>
                  </a:cxn>
                  <a:cxn ang="0">
                    <a:pos x="1044" y="414"/>
                  </a:cxn>
                  <a:cxn ang="0">
                    <a:pos x="1020" y="414"/>
                  </a:cxn>
                  <a:cxn ang="0">
                    <a:pos x="990" y="408"/>
                  </a:cxn>
                  <a:cxn ang="0">
                    <a:pos x="960" y="408"/>
                  </a:cxn>
                  <a:cxn ang="0">
                    <a:pos x="936" y="408"/>
                  </a:cxn>
                  <a:cxn ang="0">
                    <a:pos x="906" y="408"/>
                  </a:cxn>
                  <a:cxn ang="0">
                    <a:pos x="882" y="408"/>
                  </a:cxn>
                  <a:cxn ang="0">
                    <a:pos x="852" y="408"/>
                  </a:cxn>
                  <a:cxn ang="0">
                    <a:pos x="822" y="402"/>
                  </a:cxn>
                  <a:cxn ang="0">
                    <a:pos x="798" y="402"/>
                  </a:cxn>
                  <a:cxn ang="0">
                    <a:pos x="768" y="402"/>
                  </a:cxn>
                  <a:cxn ang="0">
                    <a:pos x="744" y="402"/>
                  </a:cxn>
                  <a:cxn ang="0">
                    <a:pos x="714" y="396"/>
                  </a:cxn>
                  <a:cxn ang="0">
                    <a:pos x="690" y="396"/>
                  </a:cxn>
                  <a:cxn ang="0">
                    <a:pos x="660" y="396"/>
                  </a:cxn>
                  <a:cxn ang="0">
                    <a:pos x="636" y="390"/>
                  </a:cxn>
                  <a:cxn ang="0">
                    <a:pos x="606" y="390"/>
                  </a:cxn>
                  <a:cxn ang="0">
                    <a:pos x="582" y="390"/>
                  </a:cxn>
                  <a:cxn ang="0">
                    <a:pos x="558" y="384"/>
                  </a:cxn>
                  <a:cxn ang="0">
                    <a:pos x="528" y="384"/>
                  </a:cxn>
                  <a:cxn ang="0">
                    <a:pos x="504" y="378"/>
                  </a:cxn>
                  <a:cxn ang="0">
                    <a:pos x="480" y="378"/>
                  </a:cxn>
                  <a:cxn ang="0">
                    <a:pos x="456" y="372"/>
                  </a:cxn>
                  <a:cxn ang="0">
                    <a:pos x="426" y="372"/>
                  </a:cxn>
                  <a:cxn ang="0">
                    <a:pos x="402" y="366"/>
                  </a:cxn>
                  <a:cxn ang="0">
                    <a:pos x="378" y="366"/>
                  </a:cxn>
                  <a:cxn ang="0">
                    <a:pos x="354" y="360"/>
                  </a:cxn>
                  <a:cxn ang="0">
                    <a:pos x="330" y="360"/>
                  </a:cxn>
                  <a:cxn ang="0">
                    <a:pos x="306" y="354"/>
                  </a:cxn>
                  <a:cxn ang="0">
                    <a:pos x="282" y="348"/>
                  </a:cxn>
                  <a:cxn ang="0">
                    <a:pos x="258" y="348"/>
                  </a:cxn>
                  <a:cxn ang="0">
                    <a:pos x="234" y="342"/>
                  </a:cxn>
                  <a:cxn ang="0">
                    <a:pos x="210" y="336"/>
                  </a:cxn>
                  <a:cxn ang="0">
                    <a:pos x="192" y="336"/>
                  </a:cxn>
                  <a:cxn ang="0">
                    <a:pos x="168" y="330"/>
                  </a:cxn>
                  <a:cxn ang="0">
                    <a:pos x="144" y="324"/>
                  </a:cxn>
                  <a:cxn ang="0">
                    <a:pos x="126" y="318"/>
                  </a:cxn>
                  <a:cxn ang="0">
                    <a:pos x="102" y="318"/>
                  </a:cxn>
                  <a:cxn ang="0">
                    <a:pos x="78" y="312"/>
                  </a:cxn>
                  <a:cxn ang="0">
                    <a:pos x="60" y="306"/>
                  </a:cxn>
                  <a:cxn ang="0">
                    <a:pos x="36" y="300"/>
                  </a:cxn>
                  <a:cxn ang="0">
                    <a:pos x="18" y="294"/>
                  </a:cxn>
                  <a:cxn ang="0">
                    <a:pos x="0" y="294"/>
                  </a:cxn>
                  <a:cxn ang="0">
                    <a:pos x="1128" y="0"/>
                  </a:cxn>
                  <a:cxn ang="0">
                    <a:pos x="1128" y="414"/>
                  </a:cxn>
                </a:cxnLst>
                <a:rect l="0" t="0" r="r" b="b"/>
                <a:pathLst>
                  <a:path w="1128" h="414">
                    <a:moveTo>
                      <a:pt x="1128" y="414"/>
                    </a:moveTo>
                    <a:lnTo>
                      <a:pt x="1104" y="414"/>
                    </a:lnTo>
                    <a:lnTo>
                      <a:pt x="1074" y="414"/>
                    </a:lnTo>
                    <a:lnTo>
                      <a:pt x="1044" y="414"/>
                    </a:lnTo>
                    <a:lnTo>
                      <a:pt x="1020" y="414"/>
                    </a:lnTo>
                    <a:lnTo>
                      <a:pt x="990" y="408"/>
                    </a:lnTo>
                    <a:lnTo>
                      <a:pt x="960" y="408"/>
                    </a:lnTo>
                    <a:lnTo>
                      <a:pt x="936" y="408"/>
                    </a:lnTo>
                    <a:lnTo>
                      <a:pt x="906" y="408"/>
                    </a:lnTo>
                    <a:lnTo>
                      <a:pt x="882" y="408"/>
                    </a:lnTo>
                    <a:lnTo>
                      <a:pt x="852" y="408"/>
                    </a:lnTo>
                    <a:lnTo>
                      <a:pt x="822" y="402"/>
                    </a:lnTo>
                    <a:lnTo>
                      <a:pt x="798" y="402"/>
                    </a:lnTo>
                    <a:lnTo>
                      <a:pt x="768" y="402"/>
                    </a:lnTo>
                    <a:lnTo>
                      <a:pt x="744" y="402"/>
                    </a:lnTo>
                    <a:lnTo>
                      <a:pt x="714" y="396"/>
                    </a:lnTo>
                    <a:lnTo>
                      <a:pt x="690" y="396"/>
                    </a:lnTo>
                    <a:lnTo>
                      <a:pt x="660" y="396"/>
                    </a:lnTo>
                    <a:lnTo>
                      <a:pt x="636" y="390"/>
                    </a:lnTo>
                    <a:lnTo>
                      <a:pt x="606" y="390"/>
                    </a:lnTo>
                    <a:lnTo>
                      <a:pt x="582" y="390"/>
                    </a:lnTo>
                    <a:lnTo>
                      <a:pt x="558" y="384"/>
                    </a:lnTo>
                    <a:lnTo>
                      <a:pt x="528" y="384"/>
                    </a:lnTo>
                    <a:lnTo>
                      <a:pt x="504" y="378"/>
                    </a:lnTo>
                    <a:lnTo>
                      <a:pt x="480" y="378"/>
                    </a:lnTo>
                    <a:lnTo>
                      <a:pt x="456" y="372"/>
                    </a:lnTo>
                    <a:lnTo>
                      <a:pt x="426" y="372"/>
                    </a:lnTo>
                    <a:lnTo>
                      <a:pt x="402" y="366"/>
                    </a:lnTo>
                    <a:lnTo>
                      <a:pt x="378" y="366"/>
                    </a:lnTo>
                    <a:lnTo>
                      <a:pt x="354" y="360"/>
                    </a:lnTo>
                    <a:lnTo>
                      <a:pt x="330" y="360"/>
                    </a:lnTo>
                    <a:lnTo>
                      <a:pt x="306" y="354"/>
                    </a:lnTo>
                    <a:lnTo>
                      <a:pt x="282" y="348"/>
                    </a:lnTo>
                    <a:lnTo>
                      <a:pt x="258" y="348"/>
                    </a:lnTo>
                    <a:lnTo>
                      <a:pt x="234" y="342"/>
                    </a:lnTo>
                    <a:lnTo>
                      <a:pt x="210" y="336"/>
                    </a:lnTo>
                    <a:lnTo>
                      <a:pt x="192" y="336"/>
                    </a:lnTo>
                    <a:lnTo>
                      <a:pt x="168" y="330"/>
                    </a:lnTo>
                    <a:lnTo>
                      <a:pt x="144" y="324"/>
                    </a:lnTo>
                    <a:lnTo>
                      <a:pt x="126" y="318"/>
                    </a:lnTo>
                    <a:lnTo>
                      <a:pt x="102" y="318"/>
                    </a:lnTo>
                    <a:lnTo>
                      <a:pt x="78" y="312"/>
                    </a:lnTo>
                    <a:lnTo>
                      <a:pt x="60" y="306"/>
                    </a:lnTo>
                    <a:lnTo>
                      <a:pt x="36" y="300"/>
                    </a:lnTo>
                    <a:lnTo>
                      <a:pt x="18" y="294"/>
                    </a:lnTo>
                    <a:lnTo>
                      <a:pt x="0" y="294"/>
                    </a:lnTo>
                    <a:lnTo>
                      <a:pt x="1128" y="0"/>
                    </a:lnTo>
                    <a:lnTo>
                      <a:pt x="1128" y="4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18" name="Group 100"/>
          <p:cNvGrpSpPr>
            <a:grpSpLocks/>
          </p:cNvGrpSpPr>
          <p:nvPr/>
        </p:nvGrpSpPr>
        <p:grpSpPr bwMode="auto">
          <a:xfrm>
            <a:off x="2000232" y="3929066"/>
            <a:ext cx="1741487" cy="1590675"/>
            <a:chOff x="1265" y="2784"/>
            <a:chExt cx="1097" cy="1002"/>
          </a:xfrm>
        </p:grpSpPr>
        <p:grpSp>
          <p:nvGrpSpPr>
            <p:cNvPr id="19" name="Group 86"/>
            <p:cNvGrpSpPr>
              <a:grpSpLocks/>
            </p:cNvGrpSpPr>
            <p:nvPr/>
          </p:nvGrpSpPr>
          <p:grpSpPr bwMode="auto">
            <a:xfrm>
              <a:off x="1275" y="2784"/>
              <a:ext cx="1087" cy="679"/>
              <a:chOff x="2874" y="1527"/>
              <a:chExt cx="1602" cy="852"/>
            </a:xfrm>
          </p:grpSpPr>
          <p:sp>
            <p:nvSpPr>
              <p:cNvPr id="49239" name="Rectangle 87"/>
              <p:cNvSpPr>
                <a:spLocks noChangeArrowheads="1"/>
              </p:cNvSpPr>
              <p:nvPr/>
            </p:nvSpPr>
            <p:spPr bwMode="auto">
              <a:xfrm>
                <a:off x="2874" y="1941"/>
                <a:ext cx="1596" cy="438"/>
              </a:xfrm>
              <a:prstGeom prst="rect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40" name="Freeform 88"/>
              <p:cNvSpPr>
                <a:spLocks/>
              </p:cNvSpPr>
              <p:nvPr/>
            </p:nvSpPr>
            <p:spPr bwMode="auto">
              <a:xfrm>
                <a:off x="2874" y="1527"/>
                <a:ext cx="1602" cy="414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84" y="0"/>
                  </a:cxn>
                  <a:cxn ang="0">
                    <a:pos x="138" y="0"/>
                  </a:cxn>
                  <a:cxn ang="0">
                    <a:pos x="198" y="0"/>
                  </a:cxn>
                  <a:cxn ang="0">
                    <a:pos x="252" y="6"/>
                  </a:cxn>
                  <a:cxn ang="0">
                    <a:pos x="306" y="6"/>
                  </a:cxn>
                  <a:cxn ang="0">
                    <a:pos x="360" y="12"/>
                  </a:cxn>
                  <a:cxn ang="0">
                    <a:pos x="414" y="12"/>
                  </a:cxn>
                  <a:cxn ang="0">
                    <a:pos x="468" y="18"/>
                  </a:cxn>
                  <a:cxn ang="0">
                    <a:pos x="522" y="24"/>
                  </a:cxn>
                  <a:cxn ang="0">
                    <a:pos x="576" y="24"/>
                  </a:cxn>
                  <a:cxn ang="0">
                    <a:pos x="624" y="30"/>
                  </a:cxn>
                  <a:cxn ang="0">
                    <a:pos x="678" y="36"/>
                  </a:cxn>
                  <a:cxn ang="0">
                    <a:pos x="726" y="42"/>
                  </a:cxn>
                  <a:cxn ang="0">
                    <a:pos x="774" y="48"/>
                  </a:cxn>
                  <a:cxn ang="0">
                    <a:pos x="828" y="60"/>
                  </a:cxn>
                  <a:cxn ang="0">
                    <a:pos x="870" y="66"/>
                  </a:cxn>
                  <a:cxn ang="0">
                    <a:pos x="918" y="72"/>
                  </a:cxn>
                  <a:cxn ang="0">
                    <a:pos x="966" y="84"/>
                  </a:cxn>
                  <a:cxn ang="0">
                    <a:pos x="1008" y="90"/>
                  </a:cxn>
                  <a:cxn ang="0">
                    <a:pos x="1050" y="102"/>
                  </a:cxn>
                  <a:cxn ang="0">
                    <a:pos x="1092" y="108"/>
                  </a:cxn>
                  <a:cxn ang="0">
                    <a:pos x="1134" y="120"/>
                  </a:cxn>
                  <a:cxn ang="0">
                    <a:pos x="1170" y="132"/>
                  </a:cxn>
                  <a:cxn ang="0">
                    <a:pos x="1206" y="138"/>
                  </a:cxn>
                  <a:cxn ang="0">
                    <a:pos x="1242" y="150"/>
                  </a:cxn>
                  <a:cxn ang="0">
                    <a:pos x="1278" y="162"/>
                  </a:cxn>
                  <a:cxn ang="0">
                    <a:pos x="1314" y="174"/>
                  </a:cxn>
                  <a:cxn ang="0">
                    <a:pos x="1344" y="186"/>
                  </a:cxn>
                  <a:cxn ang="0">
                    <a:pos x="1374" y="198"/>
                  </a:cxn>
                  <a:cxn ang="0">
                    <a:pos x="1398" y="210"/>
                  </a:cxn>
                  <a:cxn ang="0">
                    <a:pos x="1428" y="222"/>
                  </a:cxn>
                  <a:cxn ang="0">
                    <a:pos x="1452" y="240"/>
                  </a:cxn>
                  <a:cxn ang="0">
                    <a:pos x="1476" y="252"/>
                  </a:cxn>
                  <a:cxn ang="0">
                    <a:pos x="1494" y="264"/>
                  </a:cxn>
                  <a:cxn ang="0">
                    <a:pos x="1512" y="276"/>
                  </a:cxn>
                  <a:cxn ang="0">
                    <a:pos x="1530" y="294"/>
                  </a:cxn>
                  <a:cxn ang="0">
                    <a:pos x="1548" y="306"/>
                  </a:cxn>
                  <a:cxn ang="0">
                    <a:pos x="1560" y="318"/>
                  </a:cxn>
                  <a:cxn ang="0">
                    <a:pos x="1572" y="336"/>
                  </a:cxn>
                  <a:cxn ang="0">
                    <a:pos x="1578" y="348"/>
                  </a:cxn>
                  <a:cxn ang="0">
                    <a:pos x="1590" y="360"/>
                  </a:cxn>
                  <a:cxn ang="0">
                    <a:pos x="1596" y="378"/>
                  </a:cxn>
                  <a:cxn ang="0">
                    <a:pos x="1596" y="390"/>
                  </a:cxn>
                  <a:cxn ang="0">
                    <a:pos x="1602" y="408"/>
                  </a:cxn>
                  <a:cxn ang="0">
                    <a:pos x="0" y="414"/>
                  </a:cxn>
                </a:cxnLst>
                <a:rect l="0" t="0" r="r" b="b"/>
                <a:pathLst>
                  <a:path w="1602" h="414">
                    <a:moveTo>
                      <a:pt x="0" y="0"/>
                    </a:moveTo>
                    <a:lnTo>
                      <a:pt x="30" y="0"/>
                    </a:lnTo>
                    <a:lnTo>
                      <a:pt x="60" y="0"/>
                    </a:lnTo>
                    <a:lnTo>
                      <a:pt x="84" y="0"/>
                    </a:lnTo>
                    <a:lnTo>
                      <a:pt x="114" y="0"/>
                    </a:lnTo>
                    <a:lnTo>
                      <a:pt x="138" y="0"/>
                    </a:lnTo>
                    <a:lnTo>
                      <a:pt x="168" y="0"/>
                    </a:lnTo>
                    <a:lnTo>
                      <a:pt x="198" y="0"/>
                    </a:lnTo>
                    <a:lnTo>
                      <a:pt x="222" y="0"/>
                    </a:lnTo>
                    <a:lnTo>
                      <a:pt x="252" y="6"/>
                    </a:lnTo>
                    <a:lnTo>
                      <a:pt x="282" y="6"/>
                    </a:lnTo>
                    <a:lnTo>
                      <a:pt x="306" y="6"/>
                    </a:lnTo>
                    <a:lnTo>
                      <a:pt x="336" y="6"/>
                    </a:lnTo>
                    <a:lnTo>
                      <a:pt x="360" y="12"/>
                    </a:lnTo>
                    <a:lnTo>
                      <a:pt x="390" y="12"/>
                    </a:lnTo>
                    <a:lnTo>
                      <a:pt x="414" y="12"/>
                    </a:lnTo>
                    <a:lnTo>
                      <a:pt x="444" y="12"/>
                    </a:lnTo>
                    <a:lnTo>
                      <a:pt x="468" y="18"/>
                    </a:lnTo>
                    <a:lnTo>
                      <a:pt x="498" y="18"/>
                    </a:lnTo>
                    <a:lnTo>
                      <a:pt x="522" y="24"/>
                    </a:lnTo>
                    <a:lnTo>
                      <a:pt x="546" y="24"/>
                    </a:lnTo>
                    <a:lnTo>
                      <a:pt x="576" y="24"/>
                    </a:lnTo>
                    <a:lnTo>
                      <a:pt x="600" y="30"/>
                    </a:lnTo>
                    <a:lnTo>
                      <a:pt x="624" y="30"/>
                    </a:lnTo>
                    <a:lnTo>
                      <a:pt x="654" y="36"/>
                    </a:lnTo>
                    <a:lnTo>
                      <a:pt x="678" y="36"/>
                    </a:lnTo>
                    <a:lnTo>
                      <a:pt x="702" y="42"/>
                    </a:lnTo>
                    <a:lnTo>
                      <a:pt x="726" y="42"/>
                    </a:lnTo>
                    <a:lnTo>
                      <a:pt x="750" y="48"/>
                    </a:lnTo>
                    <a:lnTo>
                      <a:pt x="774" y="48"/>
                    </a:lnTo>
                    <a:lnTo>
                      <a:pt x="804" y="54"/>
                    </a:lnTo>
                    <a:lnTo>
                      <a:pt x="828" y="60"/>
                    </a:lnTo>
                    <a:lnTo>
                      <a:pt x="846" y="60"/>
                    </a:lnTo>
                    <a:lnTo>
                      <a:pt x="870" y="66"/>
                    </a:lnTo>
                    <a:lnTo>
                      <a:pt x="894" y="72"/>
                    </a:lnTo>
                    <a:lnTo>
                      <a:pt x="918" y="72"/>
                    </a:lnTo>
                    <a:lnTo>
                      <a:pt x="942" y="78"/>
                    </a:lnTo>
                    <a:lnTo>
                      <a:pt x="966" y="84"/>
                    </a:lnTo>
                    <a:lnTo>
                      <a:pt x="984" y="84"/>
                    </a:lnTo>
                    <a:lnTo>
                      <a:pt x="1008" y="90"/>
                    </a:lnTo>
                    <a:lnTo>
                      <a:pt x="1032" y="96"/>
                    </a:lnTo>
                    <a:lnTo>
                      <a:pt x="1050" y="102"/>
                    </a:lnTo>
                    <a:lnTo>
                      <a:pt x="1074" y="102"/>
                    </a:lnTo>
                    <a:lnTo>
                      <a:pt x="1092" y="108"/>
                    </a:lnTo>
                    <a:lnTo>
                      <a:pt x="1110" y="114"/>
                    </a:lnTo>
                    <a:lnTo>
                      <a:pt x="1134" y="120"/>
                    </a:lnTo>
                    <a:lnTo>
                      <a:pt x="1152" y="126"/>
                    </a:lnTo>
                    <a:lnTo>
                      <a:pt x="1170" y="132"/>
                    </a:lnTo>
                    <a:lnTo>
                      <a:pt x="1188" y="138"/>
                    </a:lnTo>
                    <a:lnTo>
                      <a:pt x="1206" y="138"/>
                    </a:lnTo>
                    <a:lnTo>
                      <a:pt x="1224" y="144"/>
                    </a:lnTo>
                    <a:lnTo>
                      <a:pt x="1242" y="150"/>
                    </a:lnTo>
                    <a:lnTo>
                      <a:pt x="1260" y="156"/>
                    </a:lnTo>
                    <a:lnTo>
                      <a:pt x="1278" y="162"/>
                    </a:lnTo>
                    <a:lnTo>
                      <a:pt x="1296" y="168"/>
                    </a:lnTo>
                    <a:lnTo>
                      <a:pt x="1314" y="174"/>
                    </a:lnTo>
                    <a:lnTo>
                      <a:pt x="1326" y="180"/>
                    </a:lnTo>
                    <a:lnTo>
                      <a:pt x="1344" y="186"/>
                    </a:lnTo>
                    <a:lnTo>
                      <a:pt x="1356" y="192"/>
                    </a:lnTo>
                    <a:lnTo>
                      <a:pt x="1374" y="198"/>
                    </a:lnTo>
                    <a:lnTo>
                      <a:pt x="1386" y="204"/>
                    </a:lnTo>
                    <a:lnTo>
                      <a:pt x="1398" y="210"/>
                    </a:lnTo>
                    <a:lnTo>
                      <a:pt x="1416" y="216"/>
                    </a:lnTo>
                    <a:lnTo>
                      <a:pt x="1428" y="222"/>
                    </a:lnTo>
                    <a:lnTo>
                      <a:pt x="1440" y="234"/>
                    </a:lnTo>
                    <a:lnTo>
                      <a:pt x="1452" y="240"/>
                    </a:lnTo>
                    <a:lnTo>
                      <a:pt x="1464" y="246"/>
                    </a:lnTo>
                    <a:lnTo>
                      <a:pt x="1476" y="252"/>
                    </a:lnTo>
                    <a:lnTo>
                      <a:pt x="1482" y="258"/>
                    </a:lnTo>
                    <a:lnTo>
                      <a:pt x="1494" y="264"/>
                    </a:lnTo>
                    <a:lnTo>
                      <a:pt x="1506" y="270"/>
                    </a:lnTo>
                    <a:lnTo>
                      <a:pt x="1512" y="276"/>
                    </a:lnTo>
                    <a:lnTo>
                      <a:pt x="1524" y="282"/>
                    </a:lnTo>
                    <a:lnTo>
                      <a:pt x="1530" y="294"/>
                    </a:lnTo>
                    <a:lnTo>
                      <a:pt x="1536" y="300"/>
                    </a:lnTo>
                    <a:lnTo>
                      <a:pt x="1548" y="306"/>
                    </a:lnTo>
                    <a:lnTo>
                      <a:pt x="1554" y="312"/>
                    </a:lnTo>
                    <a:lnTo>
                      <a:pt x="1560" y="318"/>
                    </a:lnTo>
                    <a:lnTo>
                      <a:pt x="1566" y="324"/>
                    </a:lnTo>
                    <a:lnTo>
                      <a:pt x="1572" y="336"/>
                    </a:lnTo>
                    <a:lnTo>
                      <a:pt x="1578" y="342"/>
                    </a:lnTo>
                    <a:lnTo>
                      <a:pt x="1578" y="348"/>
                    </a:lnTo>
                    <a:lnTo>
                      <a:pt x="1584" y="354"/>
                    </a:lnTo>
                    <a:lnTo>
                      <a:pt x="1590" y="360"/>
                    </a:lnTo>
                    <a:lnTo>
                      <a:pt x="1590" y="372"/>
                    </a:lnTo>
                    <a:lnTo>
                      <a:pt x="1596" y="378"/>
                    </a:lnTo>
                    <a:lnTo>
                      <a:pt x="1596" y="384"/>
                    </a:lnTo>
                    <a:lnTo>
                      <a:pt x="1596" y="390"/>
                    </a:lnTo>
                    <a:lnTo>
                      <a:pt x="1602" y="396"/>
                    </a:lnTo>
                    <a:lnTo>
                      <a:pt x="1602" y="408"/>
                    </a:lnTo>
                    <a:lnTo>
                      <a:pt x="1602" y="414"/>
                    </a:lnTo>
                    <a:lnTo>
                      <a:pt x="0" y="41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20" name="Group 92"/>
            <p:cNvGrpSpPr>
              <a:grpSpLocks/>
            </p:cNvGrpSpPr>
            <p:nvPr/>
          </p:nvGrpSpPr>
          <p:grpSpPr bwMode="auto">
            <a:xfrm>
              <a:off x="1265" y="3107"/>
              <a:ext cx="1087" cy="679"/>
              <a:chOff x="2874" y="1941"/>
              <a:chExt cx="1602" cy="852"/>
            </a:xfrm>
          </p:grpSpPr>
          <p:sp>
            <p:nvSpPr>
              <p:cNvPr id="49245" name="Freeform 93"/>
              <p:cNvSpPr>
                <a:spLocks/>
              </p:cNvSpPr>
              <p:nvPr/>
            </p:nvSpPr>
            <p:spPr bwMode="auto">
              <a:xfrm>
                <a:off x="2874" y="1941"/>
                <a:ext cx="1602" cy="852"/>
              </a:xfrm>
              <a:custGeom>
                <a:avLst/>
                <a:gdLst/>
                <a:ahLst/>
                <a:cxnLst>
                  <a:cxn ang="0">
                    <a:pos x="1602" y="12"/>
                  </a:cxn>
                  <a:cxn ang="0">
                    <a:pos x="1596" y="36"/>
                  </a:cxn>
                  <a:cxn ang="0">
                    <a:pos x="1584" y="54"/>
                  </a:cxn>
                  <a:cxn ang="0">
                    <a:pos x="1572" y="78"/>
                  </a:cxn>
                  <a:cxn ang="0">
                    <a:pos x="1554" y="96"/>
                  </a:cxn>
                  <a:cxn ang="0">
                    <a:pos x="1530" y="120"/>
                  </a:cxn>
                  <a:cxn ang="0">
                    <a:pos x="1506" y="138"/>
                  </a:cxn>
                  <a:cxn ang="0">
                    <a:pos x="1476" y="162"/>
                  </a:cxn>
                  <a:cxn ang="0">
                    <a:pos x="1440" y="180"/>
                  </a:cxn>
                  <a:cxn ang="0">
                    <a:pos x="1398" y="198"/>
                  </a:cxn>
                  <a:cxn ang="0">
                    <a:pos x="1356" y="216"/>
                  </a:cxn>
                  <a:cxn ang="0">
                    <a:pos x="1314" y="234"/>
                  </a:cxn>
                  <a:cxn ang="0">
                    <a:pos x="1260" y="252"/>
                  </a:cxn>
                  <a:cxn ang="0">
                    <a:pos x="1206" y="270"/>
                  </a:cxn>
                  <a:cxn ang="0">
                    <a:pos x="1152" y="288"/>
                  </a:cxn>
                  <a:cxn ang="0">
                    <a:pos x="1092" y="300"/>
                  </a:cxn>
                  <a:cxn ang="0">
                    <a:pos x="1032" y="318"/>
                  </a:cxn>
                  <a:cxn ang="0">
                    <a:pos x="966" y="330"/>
                  </a:cxn>
                  <a:cxn ang="0">
                    <a:pos x="894" y="342"/>
                  </a:cxn>
                  <a:cxn ang="0">
                    <a:pos x="828" y="354"/>
                  </a:cxn>
                  <a:cxn ang="0">
                    <a:pos x="750" y="366"/>
                  </a:cxn>
                  <a:cxn ang="0">
                    <a:pos x="678" y="372"/>
                  </a:cxn>
                  <a:cxn ang="0">
                    <a:pos x="600" y="384"/>
                  </a:cxn>
                  <a:cxn ang="0">
                    <a:pos x="522" y="390"/>
                  </a:cxn>
                  <a:cxn ang="0">
                    <a:pos x="444" y="396"/>
                  </a:cxn>
                  <a:cxn ang="0">
                    <a:pos x="360" y="402"/>
                  </a:cxn>
                  <a:cxn ang="0">
                    <a:pos x="282" y="408"/>
                  </a:cxn>
                  <a:cxn ang="0">
                    <a:pos x="198" y="408"/>
                  </a:cxn>
                  <a:cxn ang="0">
                    <a:pos x="114" y="414"/>
                  </a:cxn>
                  <a:cxn ang="0">
                    <a:pos x="30" y="414"/>
                  </a:cxn>
                  <a:cxn ang="0">
                    <a:pos x="30" y="852"/>
                  </a:cxn>
                  <a:cxn ang="0">
                    <a:pos x="114" y="852"/>
                  </a:cxn>
                  <a:cxn ang="0">
                    <a:pos x="198" y="846"/>
                  </a:cxn>
                  <a:cxn ang="0">
                    <a:pos x="282" y="846"/>
                  </a:cxn>
                  <a:cxn ang="0">
                    <a:pos x="360" y="840"/>
                  </a:cxn>
                  <a:cxn ang="0">
                    <a:pos x="444" y="834"/>
                  </a:cxn>
                  <a:cxn ang="0">
                    <a:pos x="522" y="828"/>
                  </a:cxn>
                  <a:cxn ang="0">
                    <a:pos x="600" y="822"/>
                  </a:cxn>
                  <a:cxn ang="0">
                    <a:pos x="678" y="810"/>
                  </a:cxn>
                  <a:cxn ang="0">
                    <a:pos x="750" y="804"/>
                  </a:cxn>
                  <a:cxn ang="0">
                    <a:pos x="828" y="792"/>
                  </a:cxn>
                  <a:cxn ang="0">
                    <a:pos x="894" y="780"/>
                  </a:cxn>
                  <a:cxn ang="0">
                    <a:pos x="966" y="768"/>
                  </a:cxn>
                  <a:cxn ang="0">
                    <a:pos x="1032" y="756"/>
                  </a:cxn>
                  <a:cxn ang="0">
                    <a:pos x="1092" y="738"/>
                  </a:cxn>
                  <a:cxn ang="0">
                    <a:pos x="1152" y="726"/>
                  </a:cxn>
                  <a:cxn ang="0">
                    <a:pos x="1206" y="708"/>
                  </a:cxn>
                  <a:cxn ang="0">
                    <a:pos x="1260" y="690"/>
                  </a:cxn>
                  <a:cxn ang="0">
                    <a:pos x="1314" y="672"/>
                  </a:cxn>
                  <a:cxn ang="0">
                    <a:pos x="1356" y="654"/>
                  </a:cxn>
                  <a:cxn ang="0">
                    <a:pos x="1398" y="636"/>
                  </a:cxn>
                  <a:cxn ang="0">
                    <a:pos x="1440" y="618"/>
                  </a:cxn>
                  <a:cxn ang="0">
                    <a:pos x="1476" y="600"/>
                  </a:cxn>
                  <a:cxn ang="0">
                    <a:pos x="1506" y="576"/>
                  </a:cxn>
                  <a:cxn ang="0">
                    <a:pos x="1530" y="558"/>
                  </a:cxn>
                  <a:cxn ang="0">
                    <a:pos x="1554" y="534"/>
                  </a:cxn>
                  <a:cxn ang="0">
                    <a:pos x="1572" y="516"/>
                  </a:cxn>
                  <a:cxn ang="0">
                    <a:pos x="1584" y="492"/>
                  </a:cxn>
                  <a:cxn ang="0">
                    <a:pos x="1596" y="474"/>
                  </a:cxn>
                  <a:cxn ang="0">
                    <a:pos x="1602" y="450"/>
                  </a:cxn>
                  <a:cxn ang="0">
                    <a:pos x="1602" y="0"/>
                  </a:cxn>
                </a:cxnLst>
                <a:rect l="0" t="0" r="r" b="b"/>
                <a:pathLst>
                  <a:path w="1602" h="852">
                    <a:moveTo>
                      <a:pt x="1602" y="0"/>
                    </a:moveTo>
                    <a:lnTo>
                      <a:pt x="1602" y="6"/>
                    </a:lnTo>
                    <a:lnTo>
                      <a:pt x="1602" y="12"/>
                    </a:lnTo>
                    <a:lnTo>
                      <a:pt x="1596" y="18"/>
                    </a:lnTo>
                    <a:lnTo>
                      <a:pt x="1596" y="30"/>
                    </a:lnTo>
                    <a:lnTo>
                      <a:pt x="1596" y="36"/>
                    </a:lnTo>
                    <a:lnTo>
                      <a:pt x="1590" y="42"/>
                    </a:lnTo>
                    <a:lnTo>
                      <a:pt x="1590" y="48"/>
                    </a:lnTo>
                    <a:lnTo>
                      <a:pt x="1584" y="54"/>
                    </a:lnTo>
                    <a:lnTo>
                      <a:pt x="1578" y="66"/>
                    </a:lnTo>
                    <a:lnTo>
                      <a:pt x="1578" y="72"/>
                    </a:lnTo>
                    <a:lnTo>
                      <a:pt x="1572" y="78"/>
                    </a:lnTo>
                    <a:lnTo>
                      <a:pt x="1566" y="84"/>
                    </a:lnTo>
                    <a:lnTo>
                      <a:pt x="1560" y="90"/>
                    </a:lnTo>
                    <a:lnTo>
                      <a:pt x="1554" y="96"/>
                    </a:lnTo>
                    <a:lnTo>
                      <a:pt x="1548" y="108"/>
                    </a:lnTo>
                    <a:lnTo>
                      <a:pt x="1536" y="114"/>
                    </a:lnTo>
                    <a:lnTo>
                      <a:pt x="1530" y="120"/>
                    </a:lnTo>
                    <a:lnTo>
                      <a:pt x="1524" y="126"/>
                    </a:lnTo>
                    <a:lnTo>
                      <a:pt x="1512" y="132"/>
                    </a:lnTo>
                    <a:lnTo>
                      <a:pt x="1506" y="138"/>
                    </a:lnTo>
                    <a:lnTo>
                      <a:pt x="1494" y="144"/>
                    </a:lnTo>
                    <a:lnTo>
                      <a:pt x="1482" y="156"/>
                    </a:lnTo>
                    <a:lnTo>
                      <a:pt x="1476" y="162"/>
                    </a:lnTo>
                    <a:lnTo>
                      <a:pt x="1464" y="168"/>
                    </a:lnTo>
                    <a:lnTo>
                      <a:pt x="1452" y="174"/>
                    </a:lnTo>
                    <a:lnTo>
                      <a:pt x="1440" y="180"/>
                    </a:lnTo>
                    <a:lnTo>
                      <a:pt x="1428" y="186"/>
                    </a:lnTo>
                    <a:lnTo>
                      <a:pt x="1416" y="192"/>
                    </a:lnTo>
                    <a:lnTo>
                      <a:pt x="1398" y="198"/>
                    </a:lnTo>
                    <a:lnTo>
                      <a:pt x="1386" y="204"/>
                    </a:lnTo>
                    <a:lnTo>
                      <a:pt x="1374" y="210"/>
                    </a:lnTo>
                    <a:lnTo>
                      <a:pt x="1356" y="216"/>
                    </a:lnTo>
                    <a:lnTo>
                      <a:pt x="1344" y="222"/>
                    </a:lnTo>
                    <a:lnTo>
                      <a:pt x="1326" y="228"/>
                    </a:lnTo>
                    <a:lnTo>
                      <a:pt x="1314" y="234"/>
                    </a:lnTo>
                    <a:lnTo>
                      <a:pt x="1296" y="240"/>
                    </a:lnTo>
                    <a:lnTo>
                      <a:pt x="1278" y="246"/>
                    </a:lnTo>
                    <a:lnTo>
                      <a:pt x="1260" y="252"/>
                    </a:lnTo>
                    <a:lnTo>
                      <a:pt x="1242" y="258"/>
                    </a:lnTo>
                    <a:lnTo>
                      <a:pt x="1224" y="264"/>
                    </a:lnTo>
                    <a:lnTo>
                      <a:pt x="1206" y="270"/>
                    </a:lnTo>
                    <a:lnTo>
                      <a:pt x="1188" y="276"/>
                    </a:lnTo>
                    <a:lnTo>
                      <a:pt x="1170" y="282"/>
                    </a:lnTo>
                    <a:lnTo>
                      <a:pt x="1152" y="288"/>
                    </a:lnTo>
                    <a:lnTo>
                      <a:pt x="1134" y="294"/>
                    </a:lnTo>
                    <a:lnTo>
                      <a:pt x="1110" y="294"/>
                    </a:lnTo>
                    <a:lnTo>
                      <a:pt x="1092" y="300"/>
                    </a:lnTo>
                    <a:lnTo>
                      <a:pt x="1074" y="306"/>
                    </a:lnTo>
                    <a:lnTo>
                      <a:pt x="1050" y="312"/>
                    </a:lnTo>
                    <a:lnTo>
                      <a:pt x="1032" y="318"/>
                    </a:lnTo>
                    <a:lnTo>
                      <a:pt x="1008" y="318"/>
                    </a:lnTo>
                    <a:lnTo>
                      <a:pt x="984" y="324"/>
                    </a:lnTo>
                    <a:lnTo>
                      <a:pt x="966" y="330"/>
                    </a:lnTo>
                    <a:lnTo>
                      <a:pt x="942" y="336"/>
                    </a:lnTo>
                    <a:lnTo>
                      <a:pt x="918" y="336"/>
                    </a:lnTo>
                    <a:lnTo>
                      <a:pt x="894" y="342"/>
                    </a:lnTo>
                    <a:lnTo>
                      <a:pt x="870" y="348"/>
                    </a:lnTo>
                    <a:lnTo>
                      <a:pt x="846" y="348"/>
                    </a:lnTo>
                    <a:lnTo>
                      <a:pt x="828" y="354"/>
                    </a:lnTo>
                    <a:lnTo>
                      <a:pt x="804" y="360"/>
                    </a:lnTo>
                    <a:lnTo>
                      <a:pt x="774" y="360"/>
                    </a:lnTo>
                    <a:lnTo>
                      <a:pt x="750" y="366"/>
                    </a:lnTo>
                    <a:lnTo>
                      <a:pt x="726" y="366"/>
                    </a:lnTo>
                    <a:lnTo>
                      <a:pt x="702" y="372"/>
                    </a:lnTo>
                    <a:lnTo>
                      <a:pt x="678" y="372"/>
                    </a:lnTo>
                    <a:lnTo>
                      <a:pt x="654" y="378"/>
                    </a:lnTo>
                    <a:lnTo>
                      <a:pt x="624" y="378"/>
                    </a:lnTo>
                    <a:lnTo>
                      <a:pt x="600" y="384"/>
                    </a:lnTo>
                    <a:lnTo>
                      <a:pt x="576" y="384"/>
                    </a:lnTo>
                    <a:lnTo>
                      <a:pt x="546" y="390"/>
                    </a:lnTo>
                    <a:lnTo>
                      <a:pt x="522" y="390"/>
                    </a:lnTo>
                    <a:lnTo>
                      <a:pt x="498" y="390"/>
                    </a:lnTo>
                    <a:lnTo>
                      <a:pt x="468" y="396"/>
                    </a:lnTo>
                    <a:lnTo>
                      <a:pt x="444" y="396"/>
                    </a:lnTo>
                    <a:lnTo>
                      <a:pt x="414" y="396"/>
                    </a:lnTo>
                    <a:lnTo>
                      <a:pt x="390" y="402"/>
                    </a:lnTo>
                    <a:lnTo>
                      <a:pt x="360" y="402"/>
                    </a:lnTo>
                    <a:lnTo>
                      <a:pt x="336" y="402"/>
                    </a:lnTo>
                    <a:lnTo>
                      <a:pt x="306" y="402"/>
                    </a:lnTo>
                    <a:lnTo>
                      <a:pt x="282" y="408"/>
                    </a:lnTo>
                    <a:lnTo>
                      <a:pt x="252" y="408"/>
                    </a:lnTo>
                    <a:lnTo>
                      <a:pt x="222" y="408"/>
                    </a:lnTo>
                    <a:lnTo>
                      <a:pt x="198" y="408"/>
                    </a:lnTo>
                    <a:lnTo>
                      <a:pt x="168" y="408"/>
                    </a:lnTo>
                    <a:lnTo>
                      <a:pt x="138" y="408"/>
                    </a:lnTo>
                    <a:lnTo>
                      <a:pt x="114" y="414"/>
                    </a:lnTo>
                    <a:lnTo>
                      <a:pt x="84" y="414"/>
                    </a:lnTo>
                    <a:lnTo>
                      <a:pt x="60" y="414"/>
                    </a:lnTo>
                    <a:lnTo>
                      <a:pt x="30" y="414"/>
                    </a:lnTo>
                    <a:lnTo>
                      <a:pt x="0" y="414"/>
                    </a:lnTo>
                    <a:lnTo>
                      <a:pt x="0" y="852"/>
                    </a:lnTo>
                    <a:lnTo>
                      <a:pt x="30" y="852"/>
                    </a:lnTo>
                    <a:lnTo>
                      <a:pt x="60" y="852"/>
                    </a:lnTo>
                    <a:lnTo>
                      <a:pt x="84" y="852"/>
                    </a:lnTo>
                    <a:lnTo>
                      <a:pt x="114" y="852"/>
                    </a:lnTo>
                    <a:lnTo>
                      <a:pt x="138" y="846"/>
                    </a:lnTo>
                    <a:lnTo>
                      <a:pt x="168" y="846"/>
                    </a:lnTo>
                    <a:lnTo>
                      <a:pt x="198" y="846"/>
                    </a:lnTo>
                    <a:lnTo>
                      <a:pt x="222" y="846"/>
                    </a:lnTo>
                    <a:lnTo>
                      <a:pt x="252" y="846"/>
                    </a:lnTo>
                    <a:lnTo>
                      <a:pt x="282" y="846"/>
                    </a:lnTo>
                    <a:lnTo>
                      <a:pt x="306" y="840"/>
                    </a:lnTo>
                    <a:lnTo>
                      <a:pt x="336" y="840"/>
                    </a:lnTo>
                    <a:lnTo>
                      <a:pt x="360" y="840"/>
                    </a:lnTo>
                    <a:lnTo>
                      <a:pt x="390" y="840"/>
                    </a:lnTo>
                    <a:lnTo>
                      <a:pt x="414" y="834"/>
                    </a:lnTo>
                    <a:lnTo>
                      <a:pt x="444" y="834"/>
                    </a:lnTo>
                    <a:lnTo>
                      <a:pt x="468" y="834"/>
                    </a:lnTo>
                    <a:lnTo>
                      <a:pt x="498" y="828"/>
                    </a:lnTo>
                    <a:lnTo>
                      <a:pt x="522" y="828"/>
                    </a:lnTo>
                    <a:lnTo>
                      <a:pt x="546" y="828"/>
                    </a:lnTo>
                    <a:lnTo>
                      <a:pt x="576" y="822"/>
                    </a:lnTo>
                    <a:lnTo>
                      <a:pt x="600" y="822"/>
                    </a:lnTo>
                    <a:lnTo>
                      <a:pt x="624" y="816"/>
                    </a:lnTo>
                    <a:lnTo>
                      <a:pt x="654" y="816"/>
                    </a:lnTo>
                    <a:lnTo>
                      <a:pt x="678" y="810"/>
                    </a:lnTo>
                    <a:lnTo>
                      <a:pt x="702" y="810"/>
                    </a:lnTo>
                    <a:lnTo>
                      <a:pt x="726" y="804"/>
                    </a:lnTo>
                    <a:lnTo>
                      <a:pt x="750" y="804"/>
                    </a:lnTo>
                    <a:lnTo>
                      <a:pt x="774" y="798"/>
                    </a:lnTo>
                    <a:lnTo>
                      <a:pt x="804" y="798"/>
                    </a:lnTo>
                    <a:lnTo>
                      <a:pt x="828" y="792"/>
                    </a:lnTo>
                    <a:lnTo>
                      <a:pt x="846" y="786"/>
                    </a:lnTo>
                    <a:lnTo>
                      <a:pt x="870" y="786"/>
                    </a:lnTo>
                    <a:lnTo>
                      <a:pt x="894" y="780"/>
                    </a:lnTo>
                    <a:lnTo>
                      <a:pt x="918" y="774"/>
                    </a:lnTo>
                    <a:lnTo>
                      <a:pt x="942" y="774"/>
                    </a:lnTo>
                    <a:lnTo>
                      <a:pt x="966" y="768"/>
                    </a:lnTo>
                    <a:lnTo>
                      <a:pt x="984" y="762"/>
                    </a:lnTo>
                    <a:lnTo>
                      <a:pt x="1008" y="756"/>
                    </a:lnTo>
                    <a:lnTo>
                      <a:pt x="1032" y="756"/>
                    </a:lnTo>
                    <a:lnTo>
                      <a:pt x="1050" y="750"/>
                    </a:lnTo>
                    <a:lnTo>
                      <a:pt x="1074" y="744"/>
                    </a:lnTo>
                    <a:lnTo>
                      <a:pt x="1092" y="738"/>
                    </a:lnTo>
                    <a:lnTo>
                      <a:pt x="1110" y="732"/>
                    </a:lnTo>
                    <a:lnTo>
                      <a:pt x="1134" y="732"/>
                    </a:lnTo>
                    <a:lnTo>
                      <a:pt x="1152" y="726"/>
                    </a:lnTo>
                    <a:lnTo>
                      <a:pt x="1170" y="720"/>
                    </a:lnTo>
                    <a:lnTo>
                      <a:pt x="1188" y="714"/>
                    </a:lnTo>
                    <a:lnTo>
                      <a:pt x="1206" y="708"/>
                    </a:lnTo>
                    <a:lnTo>
                      <a:pt x="1224" y="702"/>
                    </a:lnTo>
                    <a:lnTo>
                      <a:pt x="1242" y="696"/>
                    </a:lnTo>
                    <a:lnTo>
                      <a:pt x="1260" y="690"/>
                    </a:lnTo>
                    <a:lnTo>
                      <a:pt x="1278" y="684"/>
                    </a:lnTo>
                    <a:lnTo>
                      <a:pt x="1296" y="678"/>
                    </a:lnTo>
                    <a:lnTo>
                      <a:pt x="1314" y="672"/>
                    </a:lnTo>
                    <a:lnTo>
                      <a:pt x="1326" y="666"/>
                    </a:lnTo>
                    <a:lnTo>
                      <a:pt x="1344" y="660"/>
                    </a:lnTo>
                    <a:lnTo>
                      <a:pt x="1356" y="654"/>
                    </a:lnTo>
                    <a:lnTo>
                      <a:pt x="1374" y="648"/>
                    </a:lnTo>
                    <a:lnTo>
                      <a:pt x="1386" y="642"/>
                    </a:lnTo>
                    <a:lnTo>
                      <a:pt x="1398" y="636"/>
                    </a:lnTo>
                    <a:lnTo>
                      <a:pt x="1416" y="630"/>
                    </a:lnTo>
                    <a:lnTo>
                      <a:pt x="1428" y="624"/>
                    </a:lnTo>
                    <a:lnTo>
                      <a:pt x="1440" y="618"/>
                    </a:lnTo>
                    <a:lnTo>
                      <a:pt x="1452" y="612"/>
                    </a:lnTo>
                    <a:lnTo>
                      <a:pt x="1464" y="606"/>
                    </a:lnTo>
                    <a:lnTo>
                      <a:pt x="1476" y="600"/>
                    </a:lnTo>
                    <a:lnTo>
                      <a:pt x="1482" y="594"/>
                    </a:lnTo>
                    <a:lnTo>
                      <a:pt x="1494" y="582"/>
                    </a:lnTo>
                    <a:lnTo>
                      <a:pt x="1506" y="576"/>
                    </a:lnTo>
                    <a:lnTo>
                      <a:pt x="1512" y="570"/>
                    </a:lnTo>
                    <a:lnTo>
                      <a:pt x="1524" y="564"/>
                    </a:lnTo>
                    <a:lnTo>
                      <a:pt x="1530" y="558"/>
                    </a:lnTo>
                    <a:lnTo>
                      <a:pt x="1536" y="552"/>
                    </a:lnTo>
                    <a:lnTo>
                      <a:pt x="1548" y="546"/>
                    </a:lnTo>
                    <a:lnTo>
                      <a:pt x="1554" y="534"/>
                    </a:lnTo>
                    <a:lnTo>
                      <a:pt x="1560" y="528"/>
                    </a:lnTo>
                    <a:lnTo>
                      <a:pt x="1566" y="522"/>
                    </a:lnTo>
                    <a:lnTo>
                      <a:pt x="1572" y="516"/>
                    </a:lnTo>
                    <a:lnTo>
                      <a:pt x="1578" y="510"/>
                    </a:lnTo>
                    <a:lnTo>
                      <a:pt x="1578" y="504"/>
                    </a:lnTo>
                    <a:lnTo>
                      <a:pt x="1584" y="492"/>
                    </a:lnTo>
                    <a:lnTo>
                      <a:pt x="1590" y="486"/>
                    </a:lnTo>
                    <a:lnTo>
                      <a:pt x="1590" y="480"/>
                    </a:lnTo>
                    <a:lnTo>
                      <a:pt x="1596" y="474"/>
                    </a:lnTo>
                    <a:lnTo>
                      <a:pt x="1596" y="468"/>
                    </a:lnTo>
                    <a:lnTo>
                      <a:pt x="1596" y="456"/>
                    </a:lnTo>
                    <a:lnTo>
                      <a:pt x="1602" y="450"/>
                    </a:lnTo>
                    <a:lnTo>
                      <a:pt x="1602" y="444"/>
                    </a:lnTo>
                    <a:lnTo>
                      <a:pt x="1602" y="438"/>
                    </a:lnTo>
                    <a:lnTo>
                      <a:pt x="160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46" name="Freeform 94"/>
              <p:cNvSpPr>
                <a:spLocks/>
              </p:cNvSpPr>
              <p:nvPr/>
            </p:nvSpPr>
            <p:spPr bwMode="auto">
              <a:xfrm>
                <a:off x="2874" y="1941"/>
                <a:ext cx="1602" cy="414"/>
              </a:xfrm>
              <a:custGeom>
                <a:avLst/>
                <a:gdLst/>
                <a:ahLst/>
                <a:cxnLst>
                  <a:cxn ang="0">
                    <a:pos x="1602" y="6"/>
                  </a:cxn>
                  <a:cxn ang="0">
                    <a:pos x="1596" y="18"/>
                  </a:cxn>
                  <a:cxn ang="0">
                    <a:pos x="1596" y="36"/>
                  </a:cxn>
                  <a:cxn ang="0">
                    <a:pos x="1590" y="48"/>
                  </a:cxn>
                  <a:cxn ang="0">
                    <a:pos x="1578" y="66"/>
                  </a:cxn>
                  <a:cxn ang="0">
                    <a:pos x="1572" y="78"/>
                  </a:cxn>
                  <a:cxn ang="0">
                    <a:pos x="1560" y="90"/>
                  </a:cxn>
                  <a:cxn ang="0">
                    <a:pos x="1548" y="108"/>
                  </a:cxn>
                  <a:cxn ang="0">
                    <a:pos x="1530" y="120"/>
                  </a:cxn>
                  <a:cxn ang="0">
                    <a:pos x="1512" y="132"/>
                  </a:cxn>
                  <a:cxn ang="0">
                    <a:pos x="1494" y="144"/>
                  </a:cxn>
                  <a:cxn ang="0">
                    <a:pos x="1476" y="162"/>
                  </a:cxn>
                  <a:cxn ang="0">
                    <a:pos x="1452" y="174"/>
                  </a:cxn>
                  <a:cxn ang="0">
                    <a:pos x="1428" y="186"/>
                  </a:cxn>
                  <a:cxn ang="0">
                    <a:pos x="1398" y="198"/>
                  </a:cxn>
                  <a:cxn ang="0">
                    <a:pos x="1374" y="210"/>
                  </a:cxn>
                  <a:cxn ang="0">
                    <a:pos x="1344" y="222"/>
                  </a:cxn>
                  <a:cxn ang="0">
                    <a:pos x="1314" y="234"/>
                  </a:cxn>
                  <a:cxn ang="0">
                    <a:pos x="1278" y="246"/>
                  </a:cxn>
                  <a:cxn ang="0">
                    <a:pos x="1242" y="258"/>
                  </a:cxn>
                  <a:cxn ang="0">
                    <a:pos x="1206" y="270"/>
                  </a:cxn>
                  <a:cxn ang="0">
                    <a:pos x="1170" y="282"/>
                  </a:cxn>
                  <a:cxn ang="0">
                    <a:pos x="1134" y="294"/>
                  </a:cxn>
                  <a:cxn ang="0">
                    <a:pos x="1092" y="300"/>
                  </a:cxn>
                  <a:cxn ang="0">
                    <a:pos x="1050" y="312"/>
                  </a:cxn>
                  <a:cxn ang="0">
                    <a:pos x="1008" y="318"/>
                  </a:cxn>
                  <a:cxn ang="0">
                    <a:pos x="966" y="330"/>
                  </a:cxn>
                  <a:cxn ang="0">
                    <a:pos x="918" y="336"/>
                  </a:cxn>
                  <a:cxn ang="0">
                    <a:pos x="870" y="348"/>
                  </a:cxn>
                  <a:cxn ang="0">
                    <a:pos x="828" y="354"/>
                  </a:cxn>
                  <a:cxn ang="0">
                    <a:pos x="774" y="360"/>
                  </a:cxn>
                  <a:cxn ang="0">
                    <a:pos x="726" y="366"/>
                  </a:cxn>
                  <a:cxn ang="0">
                    <a:pos x="678" y="372"/>
                  </a:cxn>
                  <a:cxn ang="0">
                    <a:pos x="624" y="378"/>
                  </a:cxn>
                  <a:cxn ang="0">
                    <a:pos x="576" y="384"/>
                  </a:cxn>
                  <a:cxn ang="0">
                    <a:pos x="522" y="390"/>
                  </a:cxn>
                  <a:cxn ang="0">
                    <a:pos x="468" y="396"/>
                  </a:cxn>
                  <a:cxn ang="0">
                    <a:pos x="414" y="396"/>
                  </a:cxn>
                  <a:cxn ang="0">
                    <a:pos x="360" y="402"/>
                  </a:cxn>
                  <a:cxn ang="0">
                    <a:pos x="306" y="402"/>
                  </a:cxn>
                  <a:cxn ang="0">
                    <a:pos x="252" y="408"/>
                  </a:cxn>
                  <a:cxn ang="0">
                    <a:pos x="198" y="408"/>
                  </a:cxn>
                  <a:cxn ang="0">
                    <a:pos x="138" y="408"/>
                  </a:cxn>
                  <a:cxn ang="0">
                    <a:pos x="84" y="414"/>
                  </a:cxn>
                  <a:cxn ang="0">
                    <a:pos x="30" y="414"/>
                  </a:cxn>
                  <a:cxn ang="0">
                    <a:pos x="0" y="0"/>
                  </a:cxn>
                </a:cxnLst>
                <a:rect l="0" t="0" r="r" b="b"/>
                <a:pathLst>
                  <a:path w="1602" h="414">
                    <a:moveTo>
                      <a:pt x="1602" y="0"/>
                    </a:moveTo>
                    <a:lnTo>
                      <a:pt x="1602" y="6"/>
                    </a:lnTo>
                    <a:lnTo>
                      <a:pt x="1602" y="12"/>
                    </a:lnTo>
                    <a:lnTo>
                      <a:pt x="1596" y="18"/>
                    </a:lnTo>
                    <a:lnTo>
                      <a:pt x="1596" y="30"/>
                    </a:lnTo>
                    <a:lnTo>
                      <a:pt x="1596" y="36"/>
                    </a:lnTo>
                    <a:lnTo>
                      <a:pt x="1590" y="42"/>
                    </a:lnTo>
                    <a:lnTo>
                      <a:pt x="1590" y="48"/>
                    </a:lnTo>
                    <a:lnTo>
                      <a:pt x="1584" y="54"/>
                    </a:lnTo>
                    <a:lnTo>
                      <a:pt x="1578" y="66"/>
                    </a:lnTo>
                    <a:lnTo>
                      <a:pt x="1578" y="72"/>
                    </a:lnTo>
                    <a:lnTo>
                      <a:pt x="1572" y="78"/>
                    </a:lnTo>
                    <a:lnTo>
                      <a:pt x="1566" y="84"/>
                    </a:lnTo>
                    <a:lnTo>
                      <a:pt x="1560" y="90"/>
                    </a:lnTo>
                    <a:lnTo>
                      <a:pt x="1554" y="96"/>
                    </a:lnTo>
                    <a:lnTo>
                      <a:pt x="1548" y="108"/>
                    </a:lnTo>
                    <a:lnTo>
                      <a:pt x="1536" y="114"/>
                    </a:lnTo>
                    <a:lnTo>
                      <a:pt x="1530" y="120"/>
                    </a:lnTo>
                    <a:lnTo>
                      <a:pt x="1524" y="126"/>
                    </a:lnTo>
                    <a:lnTo>
                      <a:pt x="1512" y="132"/>
                    </a:lnTo>
                    <a:lnTo>
                      <a:pt x="1506" y="138"/>
                    </a:lnTo>
                    <a:lnTo>
                      <a:pt x="1494" y="144"/>
                    </a:lnTo>
                    <a:lnTo>
                      <a:pt x="1482" y="156"/>
                    </a:lnTo>
                    <a:lnTo>
                      <a:pt x="1476" y="162"/>
                    </a:lnTo>
                    <a:lnTo>
                      <a:pt x="1464" y="168"/>
                    </a:lnTo>
                    <a:lnTo>
                      <a:pt x="1452" y="174"/>
                    </a:lnTo>
                    <a:lnTo>
                      <a:pt x="1440" y="180"/>
                    </a:lnTo>
                    <a:lnTo>
                      <a:pt x="1428" y="186"/>
                    </a:lnTo>
                    <a:lnTo>
                      <a:pt x="1416" y="192"/>
                    </a:lnTo>
                    <a:lnTo>
                      <a:pt x="1398" y="198"/>
                    </a:lnTo>
                    <a:lnTo>
                      <a:pt x="1386" y="204"/>
                    </a:lnTo>
                    <a:lnTo>
                      <a:pt x="1374" y="210"/>
                    </a:lnTo>
                    <a:lnTo>
                      <a:pt x="1356" y="216"/>
                    </a:lnTo>
                    <a:lnTo>
                      <a:pt x="1344" y="222"/>
                    </a:lnTo>
                    <a:lnTo>
                      <a:pt x="1326" y="228"/>
                    </a:lnTo>
                    <a:lnTo>
                      <a:pt x="1314" y="234"/>
                    </a:lnTo>
                    <a:lnTo>
                      <a:pt x="1296" y="240"/>
                    </a:lnTo>
                    <a:lnTo>
                      <a:pt x="1278" y="246"/>
                    </a:lnTo>
                    <a:lnTo>
                      <a:pt x="1260" y="252"/>
                    </a:lnTo>
                    <a:lnTo>
                      <a:pt x="1242" y="258"/>
                    </a:lnTo>
                    <a:lnTo>
                      <a:pt x="1224" y="264"/>
                    </a:lnTo>
                    <a:lnTo>
                      <a:pt x="1206" y="270"/>
                    </a:lnTo>
                    <a:lnTo>
                      <a:pt x="1188" y="276"/>
                    </a:lnTo>
                    <a:lnTo>
                      <a:pt x="1170" y="282"/>
                    </a:lnTo>
                    <a:lnTo>
                      <a:pt x="1152" y="288"/>
                    </a:lnTo>
                    <a:lnTo>
                      <a:pt x="1134" y="294"/>
                    </a:lnTo>
                    <a:lnTo>
                      <a:pt x="1110" y="294"/>
                    </a:lnTo>
                    <a:lnTo>
                      <a:pt x="1092" y="300"/>
                    </a:lnTo>
                    <a:lnTo>
                      <a:pt x="1074" y="306"/>
                    </a:lnTo>
                    <a:lnTo>
                      <a:pt x="1050" y="312"/>
                    </a:lnTo>
                    <a:lnTo>
                      <a:pt x="1032" y="318"/>
                    </a:lnTo>
                    <a:lnTo>
                      <a:pt x="1008" y="318"/>
                    </a:lnTo>
                    <a:lnTo>
                      <a:pt x="984" y="324"/>
                    </a:lnTo>
                    <a:lnTo>
                      <a:pt x="966" y="330"/>
                    </a:lnTo>
                    <a:lnTo>
                      <a:pt x="942" y="336"/>
                    </a:lnTo>
                    <a:lnTo>
                      <a:pt x="918" y="336"/>
                    </a:lnTo>
                    <a:lnTo>
                      <a:pt x="894" y="342"/>
                    </a:lnTo>
                    <a:lnTo>
                      <a:pt x="870" y="348"/>
                    </a:lnTo>
                    <a:lnTo>
                      <a:pt x="846" y="348"/>
                    </a:lnTo>
                    <a:lnTo>
                      <a:pt x="828" y="354"/>
                    </a:lnTo>
                    <a:lnTo>
                      <a:pt x="804" y="360"/>
                    </a:lnTo>
                    <a:lnTo>
                      <a:pt x="774" y="360"/>
                    </a:lnTo>
                    <a:lnTo>
                      <a:pt x="750" y="366"/>
                    </a:lnTo>
                    <a:lnTo>
                      <a:pt x="726" y="366"/>
                    </a:lnTo>
                    <a:lnTo>
                      <a:pt x="702" y="372"/>
                    </a:lnTo>
                    <a:lnTo>
                      <a:pt x="678" y="372"/>
                    </a:lnTo>
                    <a:lnTo>
                      <a:pt x="654" y="378"/>
                    </a:lnTo>
                    <a:lnTo>
                      <a:pt x="624" y="378"/>
                    </a:lnTo>
                    <a:lnTo>
                      <a:pt x="600" y="384"/>
                    </a:lnTo>
                    <a:lnTo>
                      <a:pt x="576" y="384"/>
                    </a:lnTo>
                    <a:lnTo>
                      <a:pt x="546" y="390"/>
                    </a:lnTo>
                    <a:lnTo>
                      <a:pt x="522" y="390"/>
                    </a:lnTo>
                    <a:lnTo>
                      <a:pt x="498" y="390"/>
                    </a:lnTo>
                    <a:lnTo>
                      <a:pt x="468" y="396"/>
                    </a:lnTo>
                    <a:lnTo>
                      <a:pt x="444" y="396"/>
                    </a:lnTo>
                    <a:lnTo>
                      <a:pt x="414" y="396"/>
                    </a:lnTo>
                    <a:lnTo>
                      <a:pt x="390" y="402"/>
                    </a:lnTo>
                    <a:lnTo>
                      <a:pt x="360" y="402"/>
                    </a:lnTo>
                    <a:lnTo>
                      <a:pt x="336" y="402"/>
                    </a:lnTo>
                    <a:lnTo>
                      <a:pt x="306" y="402"/>
                    </a:lnTo>
                    <a:lnTo>
                      <a:pt x="282" y="408"/>
                    </a:lnTo>
                    <a:lnTo>
                      <a:pt x="252" y="408"/>
                    </a:lnTo>
                    <a:lnTo>
                      <a:pt x="222" y="408"/>
                    </a:lnTo>
                    <a:lnTo>
                      <a:pt x="198" y="408"/>
                    </a:lnTo>
                    <a:lnTo>
                      <a:pt x="168" y="408"/>
                    </a:lnTo>
                    <a:lnTo>
                      <a:pt x="138" y="408"/>
                    </a:lnTo>
                    <a:lnTo>
                      <a:pt x="114" y="414"/>
                    </a:lnTo>
                    <a:lnTo>
                      <a:pt x="84" y="414"/>
                    </a:lnTo>
                    <a:lnTo>
                      <a:pt x="60" y="414"/>
                    </a:lnTo>
                    <a:lnTo>
                      <a:pt x="30" y="414"/>
                    </a:lnTo>
                    <a:lnTo>
                      <a:pt x="0" y="414"/>
                    </a:lnTo>
                    <a:lnTo>
                      <a:pt x="0" y="0"/>
                    </a:lnTo>
                    <a:lnTo>
                      <a:pt x="160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7C8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21" name="Group 101"/>
          <p:cNvGrpSpPr>
            <a:grpSpLocks/>
          </p:cNvGrpSpPr>
          <p:nvPr/>
        </p:nvGrpSpPr>
        <p:grpSpPr bwMode="auto">
          <a:xfrm>
            <a:off x="288907" y="3929066"/>
            <a:ext cx="1727200" cy="1590675"/>
            <a:chOff x="187" y="2784"/>
            <a:chExt cx="1088" cy="1002"/>
          </a:xfrm>
        </p:grpSpPr>
        <p:grpSp>
          <p:nvGrpSpPr>
            <p:cNvPr id="22" name="Group 89"/>
            <p:cNvGrpSpPr>
              <a:grpSpLocks/>
            </p:cNvGrpSpPr>
            <p:nvPr/>
          </p:nvGrpSpPr>
          <p:grpSpPr bwMode="auto">
            <a:xfrm>
              <a:off x="191" y="2784"/>
              <a:ext cx="1084" cy="679"/>
              <a:chOff x="1278" y="1527"/>
              <a:chExt cx="1596" cy="852"/>
            </a:xfrm>
          </p:grpSpPr>
          <p:sp>
            <p:nvSpPr>
              <p:cNvPr id="49242" name="Rectangle 90"/>
              <p:cNvSpPr>
                <a:spLocks noChangeArrowheads="1"/>
              </p:cNvSpPr>
              <p:nvPr/>
            </p:nvSpPr>
            <p:spPr bwMode="auto">
              <a:xfrm>
                <a:off x="1278" y="1941"/>
                <a:ext cx="1596" cy="438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43" name="Freeform 91"/>
              <p:cNvSpPr>
                <a:spLocks/>
              </p:cNvSpPr>
              <p:nvPr/>
            </p:nvSpPr>
            <p:spPr bwMode="auto">
              <a:xfrm>
                <a:off x="1278" y="1527"/>
                <a:ext cx="1596" cy="414"/>
              </a:xfrm>
              <a:custGeom>
                <a:avLst/>
                <a:gdLst/>
                <a:ahLst/>
                <a:cxnLst>
                  <a:cxn ang="0">
                    <a:pos x="0" y="408"/>
                  </a:cxn>
                  <a:cxn ang="0">
                    <a:pos x="0" y="390"/>
                  </a:cxn>
                  <a:cxn ang="0">
                    <a:pos x="6" y="378"/>
                  </a:cxn>
                  <a:cxn ang="0">
                    <a:pos x="12" y="360"/>
                  </a:cxn>
                  <a:cxn ang="0">
                    <a:pos x="18" y="348"/>
                  </a:cxn>
                  <a:cxn ang="0">
                    <a:pos x="30" y="336"/>
                  </a:cxn>
                  <a:cxn ang="0">
                    <a:pos x="42" y="318"/>
                  </a:cxn>
                  <a:cxn ang="0">
                    <a:pos x="54" y="306"/>
                  </a:cxn>
                  <a:cxn ang="0">
                    <a:pos x="66" y="294"/>
                  </a:cxn>
                  <a:cxn ang="0">
                    <a:pos x="84" y="276"/>
                  </a:cxn>
                  <a:cxn ang="0">
                    <a:pos x="102" y="264"/>
                  </a:cxn>
                  <a:cxn ang="0">
                    <a:pos x="126" y="252"/>
                  </a:cxn>
                  <a:cxn ang="0">
                    <a:pos x="150" y="240"/>
                  </a:cxn>
                  <a:cxn ang="0">
                    <a:pos x="174" y="222"/>
                  </a:cxn>
                  <a:cxn ang="0">
                    <a:pos x="198" y="210"/>
                  </a:cxn>
                  <a:cxn ang="0">
                    <a:pos x="228" y="198"/>
                  </a:cxn>
                  <a:cxn ang="0">
                    <a:pos x="258" y="186"/>
                  </a:cxn>
                  <a:cxn ang="0">
                    <a:pos x="288" y="174"/>
                  </a:cxn>
                  <a:cxn ang="0">
                    <a:pos x="318" y="162"/>
                  </a:cxn>
                  <a:cxn ang="0">
                    <a:pos x="354" y="150"/>
                  </a:cxn>
                  <a:cxn ang="0">
                    <a:pos x="390" y="138"/>
                  </a:cxn>
                  <a:cxn ang="0">
                    <a:pos x="426" y="132"/>
                  </a:cxn>
                  <a:cxn ang="0">
                    <a:pos x="468" y="120"/>
                  </a:cxn>
                  <a:cxn ang="0">
                    <a:pos x="504" y="108"/>
                  </a:cxn>
                  <a:cxn ang="0">
                    <a:pos x="546" y="102"/>
                  </a:cxn>
                  <a:cxn ang="0">
                    <a:pos x="594" y="90"/>
                  </a:cxn>
                  <a:cxn ang="0">
                    <a:pos x="636" y="84"/>
                  </a:cxn>
                  <a:cxn ang="0">
                    <a:pos x="678" y="72"/>
                  </a:cxn>
                  <a:cxn ang="0">
                    <a:pos x="726" y="66"/>
                  </a:cxn>
                  <a:cxn ang="0">
                    <a:pos x="774" y="60"/>
                  </a:cxn>
                  <a:cxn ang="0">
                    <a:pos x="822" y="48"/>
                  </a:cxn>
                  <a:cxn ang="0">
                    <a:pos x="870" y="42"/>
                  </a:cxn>
                  <a:cxn ang="0">
                    <a:pos x="924" y="36"/>
                  </a:cxn>
                  <a:cxn ang="0">
                    <a:pos x="972" y="30"/>
                  </a:cxn>
                  <a:cxn ang="0">
                    <a:pos x="1026" y="24"/>
                  </a:cxn>
                  <a:cxn ang="0">
                    <a:pos x="1074" y="24"/>
                  </a:cxn>
                  <a:cxn ang="0">
                    <a:pos x="1128" y="18"/>
                  </a:cxn>
                  <a:cxn ang="0">
                    <a:pos x="1182" y="12"/>
                  </a:cxn>
                  <a:cxn ang="0">
                    <a:pos x="1236" y="12"/>
                  </a:cxn>
                  <a:cxn ang="0">
                    <a:pos x="1290" y="6"/>
                  </a:cxn>
                  <a:cxn ang="0">
                    <a:pos x="1350" y="6"/>
                  </a:cxn>
                  <a:cxn ang="0">
                    <a:pos x="1404" y="0"/>
                  </a:cxn>
                  <a:cxn ang="0">
                    <a:pos x="1458" y="0"/>
                  </a:cxn>
                  <a:cxn ang="0">
                    <a:pos x="1512" y="0"/>
                  </a:cxn>
                  <a:cxn ang="0">
                    <a:pos x="1572" y="0"/>
                  </a:cxn>
                  <a:cxn ang="0">
                    <a:pos x="1596" y="414"/>
                  </a:cxn>
                </a:cxnLst>
                <a:rect l="0" t="0" r="r" b="b"/>
                <a:pathLst>
                  <a:path w="1596" h="414">
                    <a:moveTo>
                      <a:pt x="0" y="414"/>
                    </a:moveTo>
                    <a:lnTo>
                      <a:pt x="0" y="408"/>
                    </a:lnTo>
                    <a:lnTo>
                      <a:pt x="0" y="396"/>
                    </a:lnTo>
                    <a:lnTo>
                      <a:pt x="0" y="390"/>
                    </a:lnTo>
                    <a:lnTo>
                      <a:pt x="0" y="384"/>
                    </a:lnTo>
                    <a:lnTo>
                      <a:pt x="6" y="378"/>
                    </a:lnTo>
                    <a:lnTo>
                      <a:pt x="6" y="372"/>
                    </a:lnTo>
                    <a:lnTo>
                      <a:pt x="12" y="360"/>
                    </a:lnTo>
                    <a:lnTo>
                      <a:pt x="12" y="354"/>
                    </a:lnTo>
                    <a:lnTo>
                      <a:pt x="18" y="348"/>
                    </a:lnTo>
                    <a:lnTo>
                      <a:pt x="24" y="342"/>
                    </a:lnTo>
                    <a:lnTo>
                      <a:pt x="30" y="336"/>
                    </a:lnTo>
                    <a:lnTo>
                      <a:pt x="36" y="324"/>
                    </a:lnTo>
                    <a:lnTo>
                      <a:pt x="42" y="318"/>
                    </a:lnTo>
                    <a:lnTo>
                      <a:pt x="48" y="312"/>
                    </a:lnTo>
                    <a:lnTo>
                      <a:pt x="54" y="306"/>
                    </a:lnTo>
                    <a:lnTo>
                      <a:pt x="60" y="300"/>
                    </a:lnTo>
                    <a:lnTo>
                      <a:pt x="66" y="294"/>
                    </a:lnTo>
                    <a:lnTo>
                      <a:pt x="78" y="282"/>
                    </a:lnTo>
                    <a:lnTo>
                      <a:pt x="84" y="276"/>
                    </a:lnTo>
                    <a:lnTo>
                      <a:pt x="96" y="270"/>
                    </a:lnTo>
                    <a:lnTo>
                      <a:pt x="102" y="264"/>
                    </a:lnTo>
                    <a:lnTo>
                      <a:pt x="114" y="258"/>
                    </a:lnTo>
                    <a:lnTo>
                      <a:pt x="126" y="252"/>
                    </a:lnTo>
                    <a:lnTo>
                      <a:pt x="138" y="246"/>
                    </a:lnTo>
                    <a:lnTo>
                      <a:pt x="150" y="240"/>
                    </a:lnTo>
                    <a:lnTo>
                      <a:pt x="162" y="234"/>
                    </a:lnTo>
                    <a:lnTo>
                      <a:pt x="174" y="222"/>
                    </a:lnTo>
                    <a:lnTo>
                      <a:pt x="186" y="216"/>
                    </a:lnTo>
                    <a:lnTo>
                      <a:pt x="198" y="210"/>
                    </a:lnTo>
                    <a:lnTo>
                      <a:pt x="210" y="204"/>
                    </a:lnTo>
                    <a:lnTo>
                      <a:pt x="228" y="198"/>
                    </a:lnTo>
                    <a:lnTo>
                      <a:pt x="240" y="192"/>
                    </a:lnTo>
                    <a:lnTo>
                      <a:pt x="258" y="186"/>
                    </a:lnTo>
                    <a:lnTo>
                      <a:pt x="270" y="180"/>
                    </a:lnTo>
                    <a:lnTo>
                      <a:pt x="288" y="174"/>
                    </a:lnTo>
                    <a:lnTo>
                      <a:pt x="306" y="168"/>
                    </a:lnTo>
                    <a:lnTo>
                      <a:pt x="318" y="162"/>
                    </a:lnTo>
                    <a:lnTo>
                      <a:pt x="336" y="156"/>
                    </a:lnTo>
                    <a:lnTo>
                      <a:pt x="354" y="150"/>
                    </a:lnTo>
                    <a:lnTo>
                      <a:pt x="372" y="144"/>
                    </a:lnTo>
                    <a:lnTo>
                      <a:pt x="390" y="138"/>
                    </a:lnTo>
                    <a:lnTo>
                      <a:pt x="408" y="138"/>
                    </a:lnTo>
                    <a:lnTo>
                      <a:pt x="426" y="132"/>
                    </a:lnTo>
                    <a:lnTo>
                      <a:pt x="450" y="126"/>
                    </a:lnTo>
                    <a:lnTo>
                      <a:pt x="468" y="120"/>
                    </a:lnTo>
                    <a:lnTo>
                      <a:pt x="486" y="114"/>
                    </a:lnTo>
                    <a:lnTo>
                      <a:pt x="504" y="108"/>
                    </a:lnTo>
                    <a:lnTo>
                      <a:pt x="528" y="102"/>
                    </a:lnTo>
                    <a:lnTo>
                      <a:pt x="546" y="102"/>
                    </a:lnTo>
                    <a:lnTo>
                      <a:pt x="570" y="96"/>
                    </a:lnTo>
                    <a:lnTo>
                      <a:pt x="594" y="90"/>
                    </a:lnTo>
                    <a:lnTo>
                      <a:pt x="612" y="84"/>
                    </a:lnTo>
                    <a:lnTo>
                      <a:pt x="636" y="84"/>
                    </a:lnTo>
                    <a:lnTo>
                      <a:pt x="660" y="78"/>
                    </a:lnTo>
                    <a:lnTo>
                      <a:pt x="678" y="72"/>
                    </a:lnTo>
                    <a:lnTo>
                      <a:pt x="702" y="72"/>
                    </a:lnTo>
                    <a:lnTo>
                      <a:pt x="726" y="66"/>
                    </a:lnTo>
                    <a:lnTo>
                      <a:pt x="750" y="60"/>
                    </a:lnTo>
                    <a:lnTo>
                      <a:pt x="774" y="60"/>
                    </a:lnTo>
                    <a:lnTo>
                      <a:pt x="798" y="54"/>
                    </a:lnTo>
                    <a:lnTo>
                      <a:pt x="822" y="48"/>
                    </a:lnTo>
                    <a:lnTo>
                      <a:pt x="846" y="48"/>
                    </a:lnTo>
                    <a:lnTo>
                      <a:pt x="870" y="42"/>
                    </a:lnTo>
                    <a:lnTo>
                      <a:pt x="894" y="42"/>
                    </a:lnTo>
                    <a:lnTo>
                      <a:pt x="924" y="36"/>
                    </a:lnTo>
                    <a:lnTo>
                      <a:pt x="948" y="36"/>
                    </a:lnTo>
                    <a:lnTo>
                      <a:pt x="972" y="30"/>
                    </a:lnTo>
                    <a:lnTo>
                      <a:pt x="996" y="30"/>
                    </a:lnTo>
                    <a:lnTo>
                      <a:pt x="1026" y="24"/>
                    </a:lnTo>
                    <a:lnTo>
                      <a:pt x="1050" y="24"/>
                    </a:lnTo>
                    <a:lnTo>
                      <a:pt x="1074" y="24"/>
                    </a:lnTo>
                    <a:lnTo>
                      <a:pt x="1104" y="18"/>
                    </a:lnTo>
                    <a:lnTo>
                      <a:pt x="1128" y="18"/>
                    </a:lnTo>
                    <a:lnTo>
                      <a:pt x="1158" y="12"/>
                    </a:lnTo>
                    <a:lnTo>
                      <a:pt x="1182" y="12"/>
                    </a:lnTo>
                    <a:lnTo>
                      <a:pt x="1212" y="12"/>
                    </a:lnTo>
                    <a:lnTo>
                      <a:pt x="1236" y="12"/>
                    </a:lnTo>
                    <a:lnTo>
                      <a:pt x="1266" y="6"/>
                    </a:lnTo>
                    <a:lnTo>
                      <a:pt x="1290" y="6"/>
                    </a:lnTo>
                    <a:lnTo>
                      <a:pt x="1320" y="6"/>
                    </a:lnTo>
                    <a:lnTo>
                      <a:pt x="1350" y="6"/>
                    </a:lnTo>
                    <a:lnTo>
                      <a:pt x="1374" y="0"/>
                    </a:lnTo>
                    <a:lnTo>
                      <a:pt x="1404" y="0"/>
                    </a:lnTo>
                    <a:lnTo>
                      <a:pt x="1428" y="0"/>
                    </a:lnTo>
                    <a:lnTo>
                      <a:pt x="1458" y="0"/>
                    </a:lnTo>
                    <a:lnTo>
                      <a:pt x="1488" y="0"/>
                    </a:lnTo>
                    <a:lnTo>
                      <a:pt x="1512" y="0"/>
                    </a:lnTo>
                    <a:lnTo>
                      <a:pt x="1542" y="0"/>
                    </a:lnTo>
                    <a:lnTo>
                      <a:pt x="1572" y="0"/>
                    </a:lnTo>
                    <a:lnTo>
                      <a:pt x="1596" y="0"/>
                    </a:lnTo>
                    <a:lnTo>
                      <a:pt x="1596" y="414"/>
                    </a:lnTo>
                    <a:lnTo>
                      <a:pt x="0" y="4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CCFF"/>
                  </a:gs>
                  <a:gs pos="100000">
                    <a:srgbClr val="0066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23" name="Group 95"/>
            <p:cNvGrpSpPr>
              <a:grpSpLocks/>
            </p:cNvGrpSpPr>
            <p:nvPr/>
          </p:nvGrpSpPr>
          <p:grpSpPr bwMode="auto">
            <a:xfrm>
              <a:off x="187" y="3107"/>
              <a:ext cx="1083" cy="679"/>
              <a:chOff x="1278" y="1941"/>
              <a:chExt cx="1596" cy="852"/>
            </a:xfrm>
          </p:grpSpPr>
          <p:sp>
            <p:nvSpPr>
              <p:cNvPr id="49248" name="Freeform 96"/>
              <p:cNvSpPr>
                <a:spLocks/>
              </p:cNvSpPr>
              <p:nvPr/>
            </p:nvSpPr>
            <p:spPr bwMode="auto">
              <a:xfrm>
                <a:off x="1278" y="1941"/>
                <a:ext cx="1596" cy="852"/>
              </a:xfrm>
              <a:custGeom>
                <a:avLst/>
                <a:gdLst/>
                <a:ahLst/>
                <a:cxnLst>
                  <a:cxn ang="0">
                    <a:pos x="1542" y="414"/>
                  </a:cxn>
                  <a:cxn ang="0">
                    <a:pos x="1458" y="408"/>
                  </a:cxn>
                  <a:cxn ang="0">
                    <a:pos x="1374" y="408"/>
                  </a:cxn>
                  <a:cxn ang="0">
                    <a:pos x="1290" y="402"/>
                  </a:cxn>
                  <a:cxn ang="0">
                    <a:pos x="1212" y="402"/>
                  </a:cxn>
                  <a:cxn ang="0">
                    <a:pos x="1128" y="396"/>
                  </a:cxn>
                  <a:cxn ang="0">
                    <a:pos x="1050" y="390"/>
                  </a:cxn>
                  <a:cxn ang="0">
                    <a:pos x="972" y="378"/>
                  </a:cxn>
                  <a:cxn ang="0">
                    <a:pos x="894" y="372"/>
                  </a:cxn>
                  <a:cxn ang="0">
                    <a:pos x="822" y="360"/>
                  </a:cxn>
                  <a:cxn ang="0">
                    <a:pos x="750" y="348"/>
                  </a:cxn>
                  <a:cxn ang="0">
                    <a:pos x="678" y="336"/>
                  </a:cxn>
                  <a:cxn ang="0">
                    <a:pos x="612" y="324"/>
                  </a:cxn>
                  <a:cxn ang="0">
                    <a:pos x="546" y="312"/>
                  </a:cxn>
                  <a:cxn ang="0">
                    <a:pos x="486" y="294"/>
                  </a:cxn>
                  <a:cxn ang="0">
                    <a:pos x="426" y="282"/>
                  </a:cxn>
                  <a:cxn ang="0">
                    <a:pos x="372" y="264"/>
                  </a:cxn>
                  <a:cxn ang="0">
                    <a:pos x="318" y="246"/>
                  </a:cxn>
                  <a:cxn ang="0">
                    <a:pos x="270" y="228"/>
                  </a:cxn>
                  <a:cxn ang="0">
                    <a:pos x="228" y="210"/>
                  </a:cxn>
                  <a:cxn ang="0">
                    <a:pos x="186" y="192"/>
                  </a:cxn>
                  <a:cxn ang="0">
                    <a:pos x="150" y="174"/>
                  </a:cxn>
                  <a:cxn ang="0">
                    <a:pos x="114" y="156"/>
                  </a:cxn>
                  <a:cxn ang="0">
                    <a:pos x="84" y="132"/>
                  </a:cxn>
                  <a:cxn ang="0">
                    <a:pos x="60" y="114"/>
                  </a:cxn>
                  <a:cxn ang="0">
                    <a:pos x="42" y="90"/>
                  </a:cxn>
                  <a:cxn ang="0">
                    <a:pos x="24" y="72"/>
                  </a:cxn>
                  <a:cxn ang="0">
                    <a:pos x="12" y="48"/>
                  </a:cxn>
                  <a:cxn ang="0">
                    <a:pos x="0" y="30"/>
                  </a:cxn>
                  <a:cxn ang="0">
                    <a:pos x="0" y="6"/>
                  </a:cxn>
                  <a:cxn ang="0">
                    <a:pos x="0" y="444"/>
                  </a:cxn>
                  <a:cxn ang="0">
                    <a:pos x="0" y="468"/>
                  </a:cxn>
                  <a:cxn ang="0">
                    <a:pos x="12" y="486"/>
                  </a:cxn>
                  <a:cxn ang="0">
                    <a:pos x="24" y="510"/>
                  </a:cxn>
                  <a:cxn ang="0">
                    <a:pos x="42" y="528"/>
                  </a:cxn>
                  <a:cxn ang="0">
                    <a:pos x="60" y="552"/>
                  </a:cxn>
                  <a:cxn ang="0">
                    <a:pos x="84" y="570"/>
                  </a:cxn>
                  <a:cxn ang="0">
                    <a:pos x="114" y="594"/>
                  </a:cxn>
                  <a:cxn ang="0">
                    <a:pos x="150" y="612"/>
                  </a:cxn>
                  <a:cxn ang="0">
                    <a:pos x="186" y="630"/>
                  </a:cxn>
                  <a:cxn ang="0">
                    <a:pos x="228" y="648"/>
                  </a:cxn>
                  <a:cxn ang="0">
                    <a:pos x="270" y="666"/>
                  </a:cxn>
                  <a:cxn ang="0">
                    <a:pos x="318" y="684"/>
                  </a:cxn>
                  <a:cxn ang="0">
                    <a:pos x="372" y="702"/>
                  </a:cxn>
                  <a:cxn ang="0">
                    <a:pos x="426" y="720"/>
                  </a:cxn>
                  <a:cxn ang="0">
                    <a:pos x="486" y="732"/>
                  </a:cxn>
                  <a:cxn ang="0">
                    <a:pos x="546" y="750"/>
                  </a:cxn>
                  <a:cxn ang="0">
                    <a:pos x="612" y="762"/>
                  </a:cxn>
                  <a:cxn ang="0">
                    <a:pos x="678" y="774"/>
                  </a:cxn>
                  <a:cxn ang="0">
                    <a:pos x="750" y="786"/>
                  </a:cxn>
                  <a:cxn ang="0">
                    <a:pos x="822" y="798"/>
                  </a:cxn>
                  <a:cxn ang="0">
                    <a:pos x="894" y="810"/>
                  </a:cxn>
                  <a:cxn ang="0">
                    <a:pos x="972" y="816"/>
                  </a:cxn>
                  <a:cxn ang="0">
                    <a:pos x="1050" y="828"/>
                  </a:cxn>
                  <a:cxn ang="0">
                    <a:pos x="1128" y="834"/>
                  </a:cxn>
                  <a:cxn ang="0">
                    <a:pos x="1212" y="840"/>
                  </a:cxn>
                  <a:cxn ang="0">
                    <a:pos x="1290" y="840"/>
                  </a:cxn>
                  <a:cxn ang="0">
                    <a:pos x="1374" y="846"/>
                  </a:cxn>
                  <a:cxn ang="0">
                    <a:pos x="1458" y="846"/>
                  </a:cxn>
                  <a:cxn ang="0">
                    <a:pos x="1542" y="852"/>
                  </a:cxn>
                  <a:cxn ang="0">
                    <a:pos x="1596" y="414"/>
                  </a:cxn>
                </a:cxnLst>
                <a:rect l="0" t="0" r="r" b="b"/>
                <a:pathLst>
                  <a:path w="1596" h="852">
                    <a:moveTo>
                      <a:pt x="1596" y="414"/>
                    </a:moveTo>
                    <a:lnTo>
                      <a:pt x="1572" y="414"/>
                    </a:lnTo>
                    <a:lnTo>
                      <a:pt x="1542" y="414"/>
                    </a:lnTo>
                    <a:lnTo>
                      <a:pt x="1512" y="414"/>
                    </a:lnTo>
                    <a:lnTo>
                      <a:pt x="1488" y="414"/>
                    </a:lnTo>
                    <a:lnTo>
                      <a:pt x="1458" y="408"/>
                    </a:lnTo>
                    <a:lnTo>
                      <a:pt x="1428" y="408"/>
                    </a:lnTo>
                    <a:lnTo>
                      <a:pt x="1404" y="408"/>
                    </a:lnTo>
                    <a:lnTo>
                      <a:pt x="1374" y="408"/>
                    </a:lnTo>
                    <a:lnTo>
                      <a:pt x="1350" y="408"/>
                    </a:lnTo>
                    <a:lnTo>
                      <a:pt x="1320" y="408"/>
                    </a:lnTo>
                    <a:lnTo>
                      <a:pt x="1290" y="402"/>
                    </a:lnTo>
                    <a:lnTo>
                      <a:pt x="1266" y="402"/>
                    </a:lnTo>
                    <a:lnTo>
                      <a:pt x="1236" y="402"/>
                    </a:lnTo>
                    <a:lnTo>
                      <a:pt x="1212" y="402"/>
                    </a:lnTo>
                    <a:lnTo>
                      <a:pt x="1182" y="396"/>
                    </a:lnTo>
                    <a:lnTo>
                      <a:pt x="1158" y="396"/>
                    </a:lnTo>
                    <a:lnTo>
                      <a:pt x="1128" y="396"/>
                    </a:lnTo>
                    <a:lnTo>
                      <a:pt x="1104" y="390"/>
                    </a:lnTo>
                    <a:lnTo>
                      <a:pt x="1074" y="390"/>
                    </a:lnTo>
                    <a:lnTo>
                      <a:pt x="1050" y="390"/>
                    </a:lnTo>
                    <a:lnTo>
                      <a:pt x="1026" y="384"/>
                    </a:lnTo>
                    <a:lnTo>
                      <a:pt x="996" y="384"/>
                    </a:lnTo>
                    <a:lnTo>
                      <a:pt x="972" y="378"/>
                    </a:lnTo>
                    <a:lnTo>
                      <a:pt x="948" y="378"/>
                    </a:lnTo>
                    <a:lnTo>
                      <a:pt x="924" y="372"/>
                    </a:lnTo>
                    <a:lnTo>
                      <a:pt x="894" y="372"/>
                    </a:lnTo>
                    <a:lnTo>
                      <a:pt x="870" y="366"/>
                    </a:lnTo>
                    <a:lnTo>
                      <a:pt x="846" y="366"/>
                    </a:lnTo>
                    <a:lnTo>
                      <a:pt x="822" y="360"/>
                    </a:lnTo>
                    <a:lnTo>
                      <a:pt x="798" y="360"/>
                    </a:lnTo>
                    <a:lnTo>
                      <a:pt x="774" y="354"/>
                    </a:lnTo>
                    <a:lnTo>
                      <a:pt x="750" y="348"/>
                    </a:lnTo>
                    <a:lnTo>
                      <a:pt x="726" y="348"/>
                    </a:lnTo>
                    <a:lnTo>
                      <a:pt x="702" y="342"/>
                    </a:lnTo>
                    <a:lnTo>
                      <a:pt x="678" y="336"/>
                    </a:lnTo>
                    <a:lnTo>
                      <a:pt x="660" y="336"/>
                    </a:lnTo>
                    <a:lnTo>
                      <a:pt x="636" y="330"/>
                    </a:lnTo>
                    <a:lnTo>
                      <a:pt x="612" y="324"/>
                    </a:lnTo>
                    <a:lnTo>
                      <a:pt x="594" y="318"/>
                    </a:lnTo>
                    <a:lnTo>
                      <a:pt x="570" y="318"/>
                    </a:lnTo>
                    <a:lnTo>
                      <a:pt x="546" y="312"/>
                    </a:lnTo>
                    <a:lnTo>
                      <a:pt x="528" y="306"/>
                    </a:lnTo>
                    <a:lnTo>
                      <a:pt x="504" y="300"/>
                    </a:lnTo>
                    <a:lnTo>
                      <a:pt x="486" y="294"/>
                    </a:lnTo>
                    <a:lnTo>
                      <a:pt x="468" y="294"/>
                    </a:lnTo>
                    <a:lnTo>
                      <a:pt x="450" y="288"/>
                    </a:lnTo>
                    <a:lnTo>
                      <a:pt x="426" y="282"/>
                    </a:lnTo>
                    <a:lnTo>
                      <a:pt x="408" y="276"/>
                    </a:lnTo>
                    <a:lnTo>
                      <a:pt x="390" y="270"/>
                    </a:lnTo>
                    <a:lnTo>
                      <a:pt x="372" y="264"/>
                    </a:lnTo>
                    <a:lnTo>
                      <a:pt x="354" y="258"/>
                    </a:lnTo>
                    <a:lnTo>
                      <a:pt x="336" y="252"/>
                    </a:lnTo>
                    <a:lnTo>
                      <a:pt x="318" y="246"/>
                    </a:lnTo>
                    <a:lnTo>
                      <a:pt x="306" y="240"/>
                    </a:lnTo>
                    <a:lnTo>
                      <a:pt x="288" y="234"/>
                    </a:lnTo>
                    <a:lnTo>
                      <a:pt x="270" y="228"/>
                    </a:lnTo>
                    <a:lnTo>
                      <a:pt x="258" y="222"/>
                    </a:lnTo>
                    <a:lnTo>
                      <a:pt x="240" y="216"/>
                    </a:lnTo>
                    <a:lnTo>
                      <a:pt x="228" y="210"/>
                    </a:lnTo>
                    <a:lnTo>
                      <a:pt x="210" y="204"/>
                    </a:lnTo>
                    <a:lnTo>
                      <a:pt x="198" y="198"/>
                    </a:lnTo>
                    <a:lnTo>
                      <a:pt x="186" y="192"/>
                    </a:lnTo>
                    <a:lnTo>
                      <a:pt x="174" y="186"/>
                    </a:lnTo>
                    <a:lnTo>
                      <a:pt x="162" y="180"/>
                    </a:lnTo>
                    <a:lnTo>
                      <a:pt x="150" y="174"/>
                    </a:lnTo>
                    <a:lnTo>
                      <a:pt x="138" y="168"/>
                    </a:lnTo>
                    <a:lnTo>
                      <a:pt x="126" y="162"/>
                    </a:lnTo>
                    <a:lnTo>
                      <a:pt x="114" y="156"/>
                    </a:lnTo>
                    <a:lnTo>
                      <a:pt x="102" y="144"/>
                    </a:lnTo>
                    <a:lnTo>
                      <a:pt x="96" y="138"/>
                    </a:lnTo>
                    <a:lnTo>
                      <a:pt x="84" y="132"/>
                    </a:lnTo>
                    <a:lnTo>
                      <a:pt x="78" y="126"/>
                    </a:lnTo>
                    <a:lnTo>
                      <a:pt x="66" y="120"/>
                    </a:lnTo>
                    <a:lnTo>
                      <a:pt x="60" y="114"/>
                    </a:lnTo>
                    <a:lnTo>
                      <a:pt x="54" y="108"/>
                    </a:lnTo>
                    <a:lnTo>
                      <a:pt x="48" y="96"/>
                    </a:lnTo>
                    <a:lnTo>
                      <a:pt x="42" y="90"/>
                    </a:lnTo>
                    <a:lnTo>
                      <a:pt x="36" y="84"/>
                    </a:lnTo>
                    <a:lnTo>
                      <a:pt x="30" y="78"/>
                    </a:lnTo>
                    <a:lnTo>
                      <a:pt x="24" y="72"/>
                    </a:lnTo>
                    <a:lnTo>
                      <a:pt x="18" y="66"/>
                    </a:lnTo>
                    <a:lnTo>
                      <a:pt x="12" y="54"/>
                    </a:lnTo>
                    <a:lnTo>
                      <a:pt x="12" y="48"/>
                    </a:lnTo>
                    <a:lnTo>
                      <a:pt x="6" y="42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438"/>
                    </a:lnTo>
                    <a:lnTo>
                      <a:pt x="0" y="444"/>
                    </a:lnTo>
                    <a:lnTo>
                      <a:pt x="0" y="450"/>
                    </a:lnTo>
                    <a:lnTo>
                      <a:pt x="0" y="456"/>
                    </a:lnTo>
                    <a:lnTo>
                      <a:pt x="0" y="468"/>
                    </a:lnTo>
                    <a:lnTo>
                      <a:pt x="6" y="474"/>
                    </a:lnTo>
                    <a:lnTo>
                      <a:pt x="6" y="480"/>
                    </a:lnTo>
                    <a:lnTo>
                      <a:pt x="12" y="486"/>
                    </a:lnTo>
                    <a:lnTo>
                      <a:pt x="12" y="492"/>
                    </a:lnTo>
                    <a:lnTo>
                      <a:pt x="18" y="504"/>
                    </a:lnTo>
                    <a:lnTo>
                      <a:pt x="24" y="510"/>
                    </a:lnTo>
                    <a:lnTo>
                      <a:pt x="30" y="516"/>
                    </a:lnTo>
                    <a:lnTo>
                      <a:pt x="36" y="522"/>
                    </a:lnTo>
                    <a:lnTo>
                      <a:pt x="42" y="528"/>
                    </a:lnTo>
                    <a:lnTo>
                      <a:pt x="48" y="534"/>
                    </a:lnTo>
                    <a:lnTo>
                      <a:pt x="54" y="546"/>
                    </a:lnTo>
                    <a:lnTo>
                      <a:pt x="60" y="552"/>
                    </a:lnTo>
                    <a:lnTo>
                      <a:pt x="66" y="558"/>
                    </a:lnTo>
                    <a:lnTo>
                      <a:pt x="78" y="564"/>
                    </a:lnTo>
                    <a:lnTo>
                      <a:pt x="84" y="570"/>
                    </a:lnTo>
                    <a:lnTo>
                      <a:pt x="96" y="576"/>
                    </a:lnTo>
                    <a:lnTo>
                      <a:pt x="102" y="582"/>
                    </a:lnTo>
                    <a:lnTo>
                      <a:pt x="114" y="594"/>
                    </a:lnTo>
                    <a:lnTo>
                      <a:pt x="126" y="600"/>
                    </a:lnTo>
                    <a:lnTo>
                      <a:pt x="138" y="606"/>
                    </a:lnTo>
                    <a:lnTo>
                      <a:pt x="150" y="612"/>
                    </a:lnTo>
                    <a:lnTo>
                      <a:pt x="162" y="618"/>
                    </a:lnTo>
                    <a:lnTo>
                      <a:pt x="174" y="624"/>
                    </a:lnTo>
                    <a:lnTo>
                      <a:pt x="186" y="630"/>
                    </a:lnTo>
                    <a:lnTo>
                      <a:pt x="198" y="636"/>
                    </a:lnTo>
                    <a:lnTo>
                      <a:pt x="210" y="642"/>
                    </a:lnTo>
                    <a:lnTo>
                      <a:pt x="228" y="648"/>
                    </a:lnTo>
                    <a:lnTo>
                      <a:pt x="240" y="654"/>
                    </a:lnTo>
                    <a:lnTo>
                      <a:pt x="258" y="660"/>
                    </a:lnTo>
                    <a:lnTo>
                      <a:pt x="270" y="666"/>
                    </a:lnTo>
                    <a:lnTo>
                      <a:pt x="288" y="672"/>
                    </a:lnTo>
                    <a:lnTo>
                      <a:pt x="306" y="678"/>
                    </a:lnTo>
                    <a:lnTo>
                      <a:pt x="318" y="684"/>
                    </a:lnTo>
                    <a:lnTo>
                      <a:pt x="336" y="690"/>
                    </a:lnTo>
                    <a:lnTo>
                      <a:pt x="354" y="696"/>
                    </a:lnTo>
                    <a:lnTo>
                      <a:pt x="372" y="702"/>
                    </a:lnTo>
                    <a:lnTo>
                      <a:pt x="390" y="708"/>
                    </a:lnTo>
                    <a:lnTo>
                      <a:pt x="408" y="714"/>
                    </a:lnTo>
                    <a:lnTo>
                      <a:pt x="426" y="720"/>
                    </a:lnTo>
                    <a:lnTo>
                      <a:pt x="450" y="726"/>
                    </a:lnTo>
                    <a:lnTo>
                      <a:pt x="468" y="732"/>
                    </a:lnTo>
                    <a:lnTo>
                      <a:pt x="486" y="732"/>
                    </a:lnTo>
                    <a:lnTo>
                      <a:pt x="504" y="738"/>
                    </a:lnTo>
                    <a:lnTo>
                      <a:pt x="528" y="744"/>
                    </a:lnTo>
                    <a:lnTo>
                      <a:pt x="546" y="750"/>
                    </a:lnTo>
                    <a:lnTo>
                      <a:pt x="570" y="756"/>
                    </a:lnTo>
                    <a:lnTo>
                      <a:pt x="594" y="756"/>
                    </a:lnTo>
                    <a:lnTo>
                      <a:pt x="612" y="762"/>
                    </a:lnTo>
                    <a:lnTo>
                      <a:pt x="636" y="768"/>
                    </a:lnTo>
                    <a:lnTo>
                      <a:pt x="660" y="774"/>
                    </a:lnTo>
                    <a:lnTo>
                      <a:pt x="678" y="774"/>
                    </a:lnTo>
                    <a:lnTo>
                      <a:pt x="702" y="780"/>
                    </a:lnTo>
                    <a:lnTo>
                      <a:pt x="726" y="786"/>
                    </a:lnTo>
                    <a:lnTo>
                      <a:pt x="750" y="786"/>
                    </a:lnTo>
                    <a:lnTo>
                      <a:pt x="774" y="792"/>
                    </a:lnTo>
                    <a:lnTo>
                      <a:pt x="798" y="798"/>
                    </a:lnTo>
                    <a:lnTo>
                      <a:pt x="822" y="798"/>
                    </a:lnTo>
                    <a:lnTo>
                      <a:pt x="846" y="804"/>
                    </a:lnTo>
                    <a:lnTo>
                      <a:pt x="870" y="804"/>
                    </a:lnTo>
                    <a:lnTo>
                      <a:pt x="894" y="810"/>
                    </a:lnTo>
                    <a:lnTo>
                      <a:pt x="924" y="810"/>
                    </a:lnTo>
                    <a:lnTo>
                      <a:pt x="948" y="816"/>
                    </a:lnTo>
                    <a:lnTo>
                      <a:pt x="972" y="816"/>
                    </a:lnTo>
                    <a:lnTo>
                      <a:pt x="996" y="822"/>
                    </a:lnTo>
                    <a:lnTo>
                      <a:pt x="1026" y="822"/>
                    </a:lnTo>
                    <a:lnTo>
                      <a:pt x="1050" y="828"/>
                    </a:lnTo>
                    <a:lnTo>
                      <a:pt x="1074" y="828"/>
                    </a:lnTo>
                    <a:lnTo>
                      <a:pt x="1104" y="828"/>
                    </a:lnTo>
                    <a:lnTo>
                      <a:pt x="1128" y="834"/>
                    </a:lnTo>
                    <a:lnTo>
                      <a:pt x="1158" y="834"/>
                    </a:lnTo>
                    <a:lnTo>
                      <a:pt x="1182" y="834"/>
                    </a:lnTo>
                    <a:lnTo>
                      <a:pt x="1212" y="840"/>
                    </a:lnTo>
                    <a:lnTo>
                      <a:pt x="1236" y="840"/>
                    </a:lnTo>
                    <a:lnTo>
                      <a:pt x="1266" y="840"/>
                    </a:lnTo>
                    <a:lnTo>
                      <a:pt x="1290" y="840"/>
                    </a:lnTo>
                    <a:lnTo>
                      <a:pt x="1320" y="846"/>
                    </a:lnTo>
                    <a:lnTo>
                      <a:pt x="1350" y="846"/>
                    </a:lnTo>
                    <a:lnTo>
                      <a:pt x="1374" y="846"/>
                    </a:lnTo>
                    <a:lnTo>
                      <a:pt x="1404" y="846"/>
                    </a:lnTo>
                    <a:lnTo>
                      <a:pt x="1428" y="846"/>
                    </a:lnTo>
                    <a:lnTo>
                      <a:pt x="1458" y="846"/>
                    </a:lnTo>
                    <a:lnTo>
                      <a:pt x="1488" y="852"/>
                    </a:lnTo>
                    <a:lnTo>
                      <a:pt x="1512" y="852"/>
                    </a:lnTo>
                    <a:lnTo>
                      <a:pt x="1542" y="852"/>
                    </a:lnTo>
                    <a:lnTo>
                      <a:pt x="1572" y="852"/>
                    </a:lnTo>
                    <a:lnTo>
                      <a:pt x="1596" y="852"/>
                    </a:lnTo>
                    <a:lnTo>
                      <a:pt x="1596" y="4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CCFF"/>
                  </a:gs>
                  <a:gs pos="100000">
                    <a:srgbClr val="0066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9249" name="Freeform 97"/>
              <p:cNvSpPr>
                <a:spLocks/>
              </p:cNvSpPr>
              <p:nvPr/>
            </p:nvSpPr>
            <p:spPr bwMode="auto">
              <a:xfrm>
                <a:off x="1278" y="1941"/>
                <a:ext cx="1596" cy="414"/>
              </a:xfrm>
              <a:custGeom>
                <a:avLst/>
                <a:gdLst/>
                <a:ahLst/>
                <a:cxnLst>
                  <a:cxn ang="0">
                    <a:pos x="1572" y="414"/>
                  </a:cxn>
                  <a:cxn ang="0">
                    <a:pos x="1512" y="414"/>
                  </a:cxn>
                  <a:cxn ang="0">
                    <a:pos x="1458" y="408"/>
                  </a:cxn>
                  <a:cxn ang="0">
                    <a:pos x="1404" y="408"/>
                  </a:cxn>
                  <a:cxn ang="0">
                    <a:pos x="1350" y="408"/>
                  </a:cxn>
                  <a:cxn ang="0">
                    <a:pos x="1290" y="402"/>
                  </a:cxn>
                  <a:cxn ang="0">
                    <a:pos x="1236" y="402"/>
                  </a:cxn>
                  <a:cxn ang="0">
                    <a:pos x="1182" y="396"/>
                  </a:cxn>
                  <a:cxn ang="0">
                    <a:pos x="1128" y="396"/>
                  </a:cxn>
                  <a:cxn ang="0">
                    <a:pos x="1074" y="390"/>
                  </a:cxn>
                  <a:cxn ang="0">
                    <a:pos x="1026" y="384"/>
                  </a:cxn>
                  <a:cxn ang="0">
                    <a:pos x="972" y="378"/>
                  </a:cxn>
                  <a:cxn ang="0">
                    <a:pos x="924" y="372"/>
                  </a:cxn>
                  <a:cxn ang="0">
                    <a:pos x="870" y="366"/>
                  </a:cxn>
                  <a:cxn ang="0">
                    <a:pos x="822" y="360"/>
                  </a:cxn>
                  <a:cxn ang="0">
                    <a:pos x="774" y="354"/>
                  </a:cxn>
                  <a:cxn ang="0">
                    <a:pos x="726" y="348"/>
                  </a:cxn>
                  <a:cxn ang="0">
                    <a:pos x="678" y="336"/>
                  </a:cxn>
                  <a:cxn ang="0">
                    <a:pos x="636" y="330"/>
                  </a:cxn>
                  <a:cxn ang="0">
                    <a:pos x="594" y="318"/>
                  </a:cxn>
                  <a:cxn ang="0">
                    <a:pos x="546" y="312"/>
                  </a:cxn>
                  <a:cxn ang="0">
                    <a:pos x="504" y="300"/>
                  </a:cxn>
                  <a:cxn ang="0">
                    <a:pos x="468" y="294"/>
                  </a:cxn>
                  <a:cxn ang="0">
                    <a:pos x="426" y="282"/>
                  </a:cxn>
                  <a:cxn ang="0">
                    <a:pos x="390" y="270"/>
                  </a:cxn>
                  <a:cxn ang="0">
                    <a:pos x="354" y="258"/>
                  </a:cxn>
                  <a:cxn ang="0">
                    <a:pos x="318" y="246"/>
                  </a:cxn>
                  <a:cxn ang="0">
                    <a:pos x="288" y="234"/>
                  </a:cxn>
                  <a:cxn ang="0">
                    <a:pos x="258" y="222"/>
                  </a:cxn>
                  <a:cxn ang="0">
                    <a:pos x="228" y="210"/>
                  </a:cxn>
                  <a:cxn ang="0">
                    <a:pos x="198" y="198"/>
                  </a:cxn>
                  <a:cxn ang="0">
                    <a:pos x="174" y="186"/>
                  </a:cxn>
                  <a:cxn ang="0">
                    <a:pos x="150" y="174"/>
                  </a:cxn>
                  <a:cxn ang="0">
                    <a:pos x="126" y="162"/>
                  </a:cxn>
                  <a:cxn ang="0">
                    <a:pos x="102" y="144"/>
                  </a:cxn>
                  <a:cxn ang="0">
                    <a:pos x="84" y="132"/>
                  </a:cxn>
                  <a:cxn ang="0">
                    <a:pos x="66" y="120"/>
                  </a:cxn>
                  <a:cxn ang="0">
                    <a:pos x="54" y="108"/>
                  </a:cxn>
                  <a:cxn ang="0">
                    <a:pos x="42" y="90"/>
                  </a:cxn>
                  <a:cxn ang="0">
                    <a:pos x="30" y="78"/>
                  </a:cxn>
                  <a:cxn ang="0">
                    <a:pos x="18" y="66"/>
                  </a:cxn>
                  <a:cxn ang="0">
                    <a:pos x="12" y="48"/>
                  </a:cxn>
                  <a:cxn ang="0">
                    <a:pos x="6" y="36"/>
                  </a:cxn>
                  <a:cxn ang="0">
                    <a:pos x="0" y="18"/>
                  </a:cxn>
                  <a:cxn ang="0">
                    <a:pos x="0" y="6"/>
                  </a:cxn>
                  <a:cxn ang="0">
                    <a:pos x="1596" y="0"/>
                  </a:cxn>
                </a:cxnLst>
                <a:rect l="0" t="0" r="r" b="b"/>
                <a:pathLst>
                  <a:path w="1596" h="414">
                    <a:moveTo>
                      <a:pt x="1596" y="414"/>
                    </a:moveTo>
                    <a:lnTo>
                      <a:pt x="1572" y="414"/>
                    </a:lnTo>
                    <a:lnTo>
                      <a:pt x="1542" y="414"/>
                    </a:lnTo>
                    <a:lnTo>
                      <a:pt x="1512" y="414"/>
                    </a:lnTo>
                    <a:lnTo>
                      <a:pt x="1488" y="414"/>
                    </a:lnTo>
                    <a:lnTo>
                      <a:pt x="1458" y="408"/>
                    </a:lnTo>
                    <a:lnTo>
                      <a:pt x="1428" y="408"/>
                    </a:lnTo>
                    <a:lnTo>
                      <a:pt x="1404" y="408"/>
                    </a:lnTo>
                    <a:lnTo>
                      <a:pt x="1374" y="408"/>
                    </a:lnTo>
                    <a:lnTo>
                      <a:pt x="1350" y="408"/>
                    </a:lnTo>
                    <a:lnTo>
                      <a:pt x="1320" y="408"/>
                    </a:lnTo>
                    <a:lnTo>
                      <a:pt x="1290" y="402"/>
                    </a:lnTo>
                    <a:lnTo>
                      <a:pt x="1266" y="402"/>
                    </a:lnTo>
                    <a:lnTo>
                      <a:pt x="1236" y="402"/>
                    </a:lnTo>
                    <a:lnTo>
                      <a:pt x="1212" y="402"/>
                    </a:lnTo>
                    <a:lnTo>
                      <a:pt x="1182" y="396"/>
                    </a:lnTo>
                    <a:lnTo>
                      <a:pt x="1158" y="396"/>
                    </a:lnTo>
                    <a:lnTo>
                      <a:pt x="1128" y="396"/>
                    </a:lnTo>
                    <a:lnTo>
                      <a:pt x="1104" y="390"/>
                    </a:lnTo>
                    <a:lnTo>
                      <a:pt x="1074" y="390"/>
                    </a:lnTo>
                    <a:lnTo>
                      <a:pt x="1050" y="390"/>
                    </a:lnTo>
                    <a:lnTo>
                      <a:pt x="1026" y="384"/>
                    </a:lnTo>
                    <a:lnTo>
                      <a:pt x="996" y="384"/>
                    </a:lnTo>
                    <a:lnTo>
                      <a:pt x="972" y="378"/>
                    </a:lnTo>
                    <a:lnTo>
                      <a:pt x="948" y="378"/>
                    </a:lnTo>
                    <a:lnTo>
                      <a:pt x="924" y="372"/>
                    </a:lnTo>
                    <a:lnTo>
                      <a:pt x="894" y="372"/>
                    </a:lnTo>
                    <a:lnTo>
                      <a:pt x="870" y="366"/>
                    </a:lnTo>
                    <a:lnTo>
                      <a:pt x="846" y="366"/>
                    </a:lnTo>
                    <a:lnTo>
                      <a:pt x="822" y="360"/>
                    </a:lnTo>
                    <a:lnTo>
                      <a:pt x="798" y="360"/>
                    </a:lnTo>
                    <a:lnTo>
                      <a:pt x="774" y="354"/>
                    </a:lnTo>
                    <a:lnTo>
                      <a:pt x="750" y="348"/>
                    </a:lnTo>
                    <a:lnTo>
                      <a:pt x="726" y="348"/>
                    </a:lnTo>
                    <a:lnTo>
                      <a:pt x="702" y="342"/>
                    </a:lnTo>
                    <a:lnTo>
                      <a:pt x="678" y="336"/>
                    </a:lnTo>
                    <a:lnTo>
                      <a:pt x="660" y="336"/>
                    </a:lnTo>
                    <a:lnTo>
                      <a:pt x="636" y="330"/>
                    </a:lnTo>
                    <a:lnTo>
                      <a:pt x="612" y="324"/>
                    </a:lnTo>
                    <a:lnTo>
                      <a:pt x="594" y="318"/>
                    </a:lnTo>
                    <a:lnTo>
                      <a:pt x="570" y="318"/>
                    </a:lnTo>
                    <a:lnTo>
                      <a:pt x="546" y="312"/>
                    </a:lnTo>
                    <a:lnTo>
                      <a:pt x="528" y="306"/>
                    </a:lnTo>
                    <a:lnTo>
                      <a:pt x="504" y="300"/>
                    </a:lnTo>
                    <a:lnTo>
                      <a:pt x="486" y="294"/>
                    </a:lnTo>
                    <a:lnTo>
                      <a:pt x="468" y="294"/>
                    </a:lnTo>
                    <a:lnTo>
                      <a:pt x="450" y="288"/>
                    </a:lnTo>
                    <a:lnTo>
                      <a:pt x="426" y="282"/>
                    </a:lnTo>
                    <a:lnTo>
                      <a:pt x="408" y="276"/>
                    </a:lnTo>
                    <a:lnTo>
                      <a:pt x="390" y="270"/>
                    </a:lnTo>
                    <a:lnTo>
                      <a:pt x="372" y="264"/>
                    </a:lnTo>
                    <a:lnTo>
                      <a:pt x="354" y="258"/>
                    </a:lnTo>
                    <a:lnTo>
                      <a:pt x="336" y="252"/>
                    </a:lnTo>
                    <a:lnTo>
                      <a:pt x="318" y="246"/>
                    </a:lnTo>
                    <a:lnTo>
                      <a:pt x="306" y="240"/>
                    </a:lnTo>
                    <a:lnTo>
                      <a:pt x="288" y="234"/>
                    </a:lnTo>
                    <a:lnTo>
                      <a:pt x="270" y="228"/>
                    </a:lnTo>
                    <a:lnTo>
                      <a:pt x="258" y="222"/>
                    </a:lnTo>
                    <a:lnTo>
                      <a:pt x="240" y="216"/>
                    </a:lnTo>
                    <a:lnTo>
                      <a:pt x="228" y="210"/>
                    </a:lnTo>
                    <a:lnTo>
                      <a:pt x="210" y="204"/>
                    </a:lnTo>
                    <a:lnTo>
                      <a:pt x="198" y="198"/>
                    </a:lnTo>
                    <a:lnTo>
                      <a:pt x="186" y="192"/>
                    </a:lnTo>
                    <a:lnTo>
                      <a:pt x="174" y="186"/>
                    </a:lnTo>
                    <a:lnTo>
                      <a:pt x="162" y="180"/>
                    </a:lnTo>
                    <a:lnTo>
                      <a:pt x="150" y="174"/>
                    </a:lnTo>
                    <a:lnTo>
                      <a:pt x="138" y="168"/>
                    </a:lnTo>
                    <a:lnTo>
                      <a:pt x="126" y="162"/>
                    </a:lnTo>
                    <a:lnTo>
                      <a:pt x="114" y="156"/>
                    </a:lnTo>
                    <a:lnTo>
                      <a:pt x="102" y="144"/>
                    </a:lnTo>
                    <a:lnTo>
                      <a:pt x="96" y="138"/>
                    </a:lnTo>
                    <a:lnTo>
                      <a:pt x="84" y="132"/>
                    </a:lnTo>
                    <a:lnTo>
                      <a:pt x="78" y="126"/>
                    </a:lnTo>
                    <a:lnTo>
                      <a:pt x="66" y="120"/>
                    </a:lnTo>
                    <a:lnTo>
                      <a:pt x="60" y="114"/>
                    </a:lnTo>
                    <a:lnTo>
                      <a:pt x="54" y="108"/>
                    </a:lnTo>
                    <a:lnTo>
                      <a:pt x="48" y="96"/>
                    </a:lnTo>
                    <a:lnTo>
                      <a:pt x="42" y="90"/>
                    </a:lnTo>
                    <a:lnTo>
                      <a:pt x="36" y="84"/>
                    </a:lnTo>
                    <a:lnTo>
                      <a:pt x="30" y="78"/>
                    </a:lnTo>
                    <a:lnTo>
                      <a:pt x="24" y="72"/>
                    </a:lnTo>
                    <a:lnTo>
                      <a:pt x="18" y="66"/>
                    </a:lnTo>
                    <a:lnTo>
                      <a:pt x="12" y="54"/>
                    </a:lnTo>
                    <a:lnTo>
                      <a:pt x="12" y="48"/>
                    </a:lnTo>
                    <a:lnTo>
                      <a:pt x="6" y="42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596" y="0"/>
                    </a:lnTo>
                    <a:lnTo>
                      <a:pt x="1596" y="4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CCFF"/>
                  </a:gs>
                  <a:gs pos="100000">
                    <a:srgbClr val="0066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24" name="Group 102"/>
          <p:cNvGrpSpPr>
            <a:grpSpLocks/>
          </p:cNvGrpSpPr>
          <p:nvPr/>
        </p:nvGrpSpPr>
        <p:grpSpPr bwMode="auto">
          <a:xfrm>
            <a:off x="7589044" y="139343"/>
            <a:ext cx="446087" cy="1814512"/>
            <a:chOff x="2454" y="346"/>
            <a:chExt cx="281" cy="1143"/>
          </a:xfrm>
        </p:grpSpPr>
        <p:sp>
          <p:nvSpPr>
            <p:cNvPr id="49255" name="Line 103"/>
            <p:cNvSpPr>
              <a:spLocks noChangeShapeType="1"/>
            </p:cNvSpPr>
            <p:nvPr/>
          </p:nvSpPr>
          <p:spPr bwMode="auto">
            <a:xfrm>
              <a:off x="2454" y="934"/>
              <a:ext cx="281" cy="1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56" name="Rectangle 104"/>
            <p:cNvSpPr>
              <a:spLocks noChangeArrowheads="1"/>
            </p:cNvSpPr>
            <p:nvPr/>
          </p:nvSpPr>
          <p:spPr bwMode="auto">
            <a:xfrm>
              <a:off x="2472" y="884"/>
              <a:ext cx="252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63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6</a:t>
              </a:r>
              <a:endPara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257" name="Rectangle 105"/>
            <p:cNvSpPr>
              <a:spLocks noChangeArrowheads="1"/>
            </p:cNvSpPr>
            <p:nvPr/>
          </p:nvSpPr>
          <p:spPr bwMode="auto">
            <a:xfrm>
              <a:off x="2476" y="346"/>
              <a:ext cx="252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63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3</a:t>
              </a:r>
              <a:endPara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5" name="Group 106"/>
          <p:cNvGrpSpPr>
            <a:grpSpLocks/>
          </p:cNvGrpSpPr>
          <p:nvPr/>
        </p:nvGrpSpPr>
        <p:grpSpPr bwMode="auto">
          <a:xfrm>
            <a:off x="7235646" y="2702495"/>
            <a:ext cx="446088" cy="1814512"/>
            <a:chOff x="2454" y="346"/>
            <a:chExt cx="281" cy="1143"/>
          </a:xfrm>
        </p:grpSpPr>
        <p:sp>
          <p:nvSpPr>
            <p:cNvPr id="49259" name="Line 107"/>
            <p:cNvSpPr>
              <a:spLocks noChangeShapeType="1"/>
            </p:cNvSpPr>
            <p:nvPr/>
          </p:nvSpPr>
          <p:spPr bwMode="auto">
            <a:xfrm>
              <a:off x="2454" y="934"/>
              <a:ext cx="281" cy="1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60" name="Rectangle 108"/>
            <p:cNvSpPr>
              <a:spLocks noChangeArrowheads="1"/>
            </p:cNvSpPr>
            <p:nvPr/>
          </p:nvSpPr>
          <p:spPr bwMode="auto">
            <a:xfrm>
              <a:off x="2472" y="884"/>
              <a:ext cx="252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63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8</a:t>
              </a:r>
              <a:endPara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261" name="Rectangle 109"/>
            <p:cNvSpPr>
              <a:spLocks noChangeArrowheads="1"/>
            </p:cNvSpPr>
            <p:nvPr/>
          </p:nvSpPr>
          <p:spPr bwMode="auto">
            <a:xfrm>
              <a:off x="2476" y="346"/>
              <a:ext cx="252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63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4</a:t>
              </a:r>
              <a:endPara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6" name="Group 110"/>
          <p:cNvGrpSpPr>
            <a:grpSpLocks/>
          </p:cNvGrpSpPr>
          <p:nvPr/>
        </p:nvGrpSpPr>
        <p:grpSpPr bwMode="auto">
          <a:xfrm>
            <a:off x="5933669" y="4042860"/>
            <a:ext cx="446088" cy="1814512"/>
            <a:chOff x="2454" y="346"/>
            <a:chExt cx="281" cy="1143"/>
          </a:xfrm>
        </p:grpSpPr>
        <p:sp>
          <p:nvSpPr>
            <p:cNvPr id="49263" name="Line 111"/>
            <p:cNvSpPr>
              <a:spLocks noChangeShapeType="1"/>
            </p:cNvSpPr>
            <p:nvPr/>
          </p:nvSpPr>
          <p:spPr bwMode="auto">
            <a:xfrm>
              <a:off x="2454" y="934"/>
              <a:ext cx="281" cy="1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9264" name="Rectangle 112"/>
            <p:cNvSpPr>
              <a:spLocks noChangeArrowheads="1"/>
            </p:cNvSpPr>
            <p:nvPr/>
          </p:nvSpPr>
          <p:spPr bwMode="auto">
            <a:xfrm>
              <a:off x="2472" y="884"/>
              <a:ext cx="252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63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4</a:t>
              </a:r>
              <a:endPara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265" name="Rectangle 113"/>
            <p:cNvSpPr>
              <a:spLocks noChangeArrowheads="1"/>
            </p:cNvSpPr>
            <p:nvPr/>
          </p:nvSpPr>
          <p:spPr bwMode="auto">
            <a:xfrm>
              <a:off x="2476" y="346"/>
              <a:ext cx="252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63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2</a:t>
              </a:r>
              <a:endPara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9266" name="Rectangle 114"/>
          <p:cNvSpPr>
            <a:spLocks noChangeArrowheads="1"/>
          </p:cNvSpPr>
          <p:nvPr/>
        </p:nvSpPr>
        <p:spPr bwMode="auto">
          <a:xfrm>
            <a:off x="3428992" y="1857364"/>
            <a:ext cx="5928226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 первого пирога отрезали 3/6 части, </a:t>
            </a:r>
          </a:p>
          <a:p>
            <a:pPr>
              <a:spcBef>
                <a:spcPct val="30000"/>
              </a:spcBef>
            </a:pP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 второго – 4/8, </a:t>
            </a:r>
          </a:p>
          <a:p>
            <a:pPr>
              <a:spcBef>
                <a:spcPct val="30000"/>
              </a:spcBef>
            </a:pP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 третьего – 2/4. </a:t>
            </a:r>
          </a:p>
          <a:p>
            <a:pPr>
              <a:spcBef>
                <a:spcPct val="30000"/>
              </a:spcBef>
            </a:pP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вы можете сказать об этих дробях?</a:t>
            </a:r>
          </a:p>
        </p:txBody>
      </p:sp>
      <p:sp>
        <p:nvSpPr>
          <p:cNvPr id="49267" name="Text Box 115"/>
          <p:cNvSpPr txBox="1">
            <a:spLocks noChangeArrowheads="1"/>
          </p:cNvSpPr>
          <p:nvPr/>
        </p:nvSpPr>
        <p:spPr bwMode="auto">
          <a:xfrm>
            <a:off x="323410" y="0"/>
            <a:ext cx="14269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</a:t>
            </a:r>
          </a:p>
        </p:txBody>
      </p:sp>
      <p:sp>
        <p:nvSpPr>
          <p:cNvPr id="84" name="Номер слайда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3168571" y="116540"/>
            <a:ext cx="2806859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000" b="1" i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Вспомним!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125700" y="5445280"/>
            <a:ext cx="8892600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Равные дроби - </a:t>
            </a:r>
            <a:r>
              <a:rPr lang="ru-RU" sz="32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различные обозначения одного и  того же числа.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0.2125 -0.00648 L 0.38889 -0.0009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14757 0.00394 L 0.30868 0.00394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08524 0.00069 L 0.17413 0.00254 " pathEditMode="relative" rAng="0" ptsTypes="AAA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14282" y="2276840"/>
            <a:ext cx="864399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Равные дроби - </a:t>
            </a:r>
            <a:r>
              <a:rPr lang="ru-RU" sz="36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различные обозначения одного и  того же числа.</a:t>
            </a:r>
          </a:p>
        </p:txBody>
      </p:sp>
      <p:grpSp>
        <p:nvGrpSpPr>
          <p:cNvPr id="71" name="Группа 70"/>
          <p:cNvGrpSpPr/>
          <p:nvPr/>
        </p:nvGrpSpPr>
        <p:grpSpPr>
          <a:xfrm>
            <a:off x="428596" y="3266599"/>
            <a:ext cx="3303608" cy="2112963"/>
            <a:chOff x="428596" y="3071812"/>
            <a:chExt cx="3303608" cy="2112963"/>
          </a:xfrm>
        </p:grpSpPr>
        <p:grpSp>
          <p:nvGrpSpPr>
            <p:cNvPr id="15" name="Group 110"/>
            <p:cNvGrpSpPr>
              <a:grpSpLocks/>
            </p:cNvGrpSpPr>
            <p:nvPr/>
          </p:nvGrpSpPr>
          <p:grpSpPr bwMode="auto">
            <a:xfrm>
              <a:off x="3286116" y="3143248"/>
              <a:ext cx="446088" cy="1814512"/>
              <a:chOff x="2454" y="346"/>
              <a:chExt cx="281" cy="1143"/>
            </a:xfrm>
          </p:grpSpPr>
          <p:sp>
            <p:nvSpPr>
              <p:cNvPr id="16" name="Line 111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Rectangle 112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Rectangle 113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" name="Равно 18"/>
            <p:cNvSpPr/>
            <p:nvPr/>
          </p:nvSpPr>
          <p:spPr>
            <a:xfrm>
              <a:off x="928662" y="4000504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3" name="Group 102"/>
            <p:cNvGrpSpPr>
              <a:grpSpLocks/>
            </p:cNvGrpSpPr>
            <p:nvPr/>
          </p:nvGrpSpPr>
          <p:grpSpPr bwMode="auto">
            <a:xfrm>
              <a:off x="428596" y="3143248"/>
              <a:ext cx="471487" cy="1885949"/>
              <a:chOff x="2454" y="301"/>
              <a:chExt cx="297" cy="1188"/>
            </a:xfrm>
          </p:grpSpPr>
          <p:sp>
            <p:nvSpPr>
              <p:cNvPr id="24" name="Line 103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Rectangle 104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6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Rectangle 105"/>
              <p:cNvSpPr>
                <a:spLocks noChangeArrowheads="1"/>
              </p:cNvSpPr>
              <p:nvPr/>
            </p:nvSpPr>
            <p:spPr bwMode="auto">
              <a:xfrm>
                <a:off x="2499" y="301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7" name="Group 102"/>
            <p:cNvGrpSpPr>
              <a:grpSpLocks/>
            </p:cNvGrpSpPr>
            <p:nvPr/>
          </p:nvGrpSpPr>
          <p:grpSpPr bwMode="auto">
            <a:xfrm>
              <a:off x="1500164" y="3071812"/>
              <a:ext cx="1149348" cy="2112963"/>
              <a:chOff x="2454" y="256"/>
              <a:chExt cx="724" cy="1331"/>
            </a:xfrm>
          </p:grpSpPr>
          <p:sp>
            <p:nvSpPr>
              <p:cNvPr id="28" name="Line 103"/>
              <p:cNvSpPr>
                <a:spLocks noChangeShapeType="1"/>
              </p:cNvSpPr>
              <p:nvPr/>
            </p:nvSpPr>
            <p:spPr bwMode="auto">
              <a:xfrm flipV="1">
                <a:off x="2454" y="931"/>
                <a:ext cx="720" cy="3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Rectangle 104"/>
              <p:cNvSpPr>
                <a:spLocks noChangeArrowheads="1"/>
              </p:cNvSpPr>
              <p:nvPr/>
            </p:nvSpPr>
            <p:spPr bwMode="auto">
              <a:xfrm>
                <a:off x="2454" y="976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6:3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Rectangle 105"/>
              <p:cNvSpPr>
                <a:spLocks noChangeArrowheads="1"/>
              </p:cNvSpPr>
              <p:nvPr/>
            </p:nvSpPr>
            <p:spPr bwMode="auto">
              <a:xfrm>
                <a:off x="2499" y="256"/>
                <a:ext cx="679" cy="6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3:3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Равно 35"/>
            <p:cNvSpPr/>
            <p:nvPr/>
          </p:nvSpPr>
          <p:spPr>
            <a:xfrm>
              <a:off x="2714612" y="3929066"/>
              <a:ext cx="557210" cy="357190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857224" y="692620"/>
            <a:ext cx="4875244" cy="1885950"/>
            <a:chOff x="857224" y="692620"/>
            <a:chExt cx="4875244" cy="1885950"/>
          </a:xfrm>
        </p:grpSpPr>
        <p:grpSp>
          <p:nvGrpSpPr>
            <p:cNvPr id="3" name="Group 102"/>
            <p:cNvGrpSpPr>
              <a:grpSpLocks/>
            </p:cNvGrpSpPr>
            <p:nvPr/>
          </p:nvGrpSpPr>
          <p:grpSpPr bwMode="auto">
            <a:xfrm>
              <a:off x="857224" y="692620"/>
              <a:ext cx="446087" cy="1814512"/>
              <a:chOff x="2454" y="346"/>
              <a:chExt cx="281" cy="1143"/>
            </a:xfrm>
          </p:grpSpPr>
          <p:sp>
            <p:nvSpPr>
              <p:cNvPr id="4" name="Line 103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Rectangle 104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6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Rectangle 105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" name="Group 110"/>
            <p:cNvGrpSpPr>
              <a:grpSpLocks/>
            </p:cNvGrpSpPr>
            <p:nvPr/>
          </p:nvGrpSpPr>
          <p:grpSpPr bwMode="auto">
            <a:xfrm>
              <a:off x="3857620" y="692620"/>
              <a:ext cx="446088" cy="1814512"/>
              <a:chOff x="2454" y="346"/>
              <a:chExt cx="281" cy="1143"/>
            </a:xfrm>
          </p:grpSpPr>
          <p:sp>
            <p:nvSpPr>
              <p:cNvPr id="12" name="Line 111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Rectangle 112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Rectangle 113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Равно 19"/>
            <p:cNvSpPr/>
            <p:nvPr/>
          </p:nvSpPr>
          <p:spPr>
            <a:xfrm>
              <a:off x="3214678" y="1478438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Равно 20"/>
            <p:cNvSpPr/>
            <p:nvPr/>
          </p:nvSpPr>
          <p:spPr>
            <a:xfrm>
              <a:off x="4572000" y="1549876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1" name="Group 110"/>
            <p:cNvGrpSpPr>
              <a:grpSpLocks/>
            </p:cNvGrpSpPr>
            <p:nvPr/>
          </p:nvGrpSpPr>
          <p:grpSpPr bwMode="auto">
            <a:xfrm>
              <a:off x="5286380" y="764058"/>
              <a:ext cx="446088" cy="1814512"/>
              <a:chOff x="2454" y="346"/>
              <a:chExt cx="281" cy="1143"/>
            </a:xfrm>
          </p:grpSpPr>
          <p:sp>
            <p:nvSpPr>
              <p:cNvPr id="32" name="Line 111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Rectangle 112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Rectangle 113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" name="Равно 34"/>
            <p:cNvSpPr/>
            <p:nvPr/>
          </p:nvSpPr>
          <p:spPr>
            <a:xfrm>
              <a:off x="1500166" y="1478438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1" name="Group 106"/>
            <p:cNvGrpSpPr>
              <a:grpSpLocks/>
            </p:cNvGrpSpPr>
            <p:nvPr/>
          </p:nvGrpSpPr>
          <p:grpSpPr bwMode="auto">
            <a:xfrm>
              <a:off x="2428860" y="692620"/>
              <a:ext cx="446088" cy="1814512"/>
              <a:chOff x="2454" y="346"/>
              <a:chExt cx="281" cy="1143"/>
            </a:xfrm>
          </p:grpSpPr>
          <p:sp>
            <p:nvSpPr>
              <p:cNvPr id="42" name="Line 107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Rectangle 108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8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Rectangle 109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72" name="Группа 71"/>
          <p:cNvGrpSpPr/>
          <p:nvPr/>
        </p:nvGrpSpPr>
        <p:grpSpPr>
          <a:xfrm>
            <a:off x="4886327" y="3341217"/>
            <a:ext cx="3160732" cy="1898650"/>
            <a:chOff x="4857752" y="3214686"/>
            <a:chExt cx="3160732" cy="1898650"/>
          </a:xfrm>
        </p:grpSpPr>
        <p:grpSp>
          <p:nvGrpSpPr>
            <p:cNvPr id="7" name="Group 106"/>
            <p:cNvGrpSpPr>
              <a:grpSpLocks/>
            </p:cNvGrpSpPr>
            <p:nvPr/>
          </p:nvGrpSpPr>
          <p:grpSpPr bwMode="auto">
            <a:xfrm>
              <a:off x="4857752" y="3214686"/>
              <a:ext cx="446088" cy="1814512"/>
              <a:chOff x="2454" y="346"/>
              <a:chExt cx="281" cy="1143"/>
            </a:xfrm>
          </p:grpSpPr>
          <p:sp>
            <p:nvSpPr>
              <p:cNvPr id="8" name="Line 107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Rectangle 108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8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Rectangle 109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" name="Group 106"/>
            <p:cNvGrpSpPr>
              <a:grpSpLocks/>
            </p:cNvGrpSpPr>
            <p:nvPr/>
          </p:nvGrpSpPr>
          <p:grpSpPr bwMode="auto">
            <a:xfrm>
              <a:off x="5929324" y="3214686"/>
              <a:ext cx="1077914" cy="1898650"/>
              <a:chOff x="2454" y="346"/>
              <a:chExt cx="679" cy="1196"/>
            </a:xfrm>
          </p:grpSpPr>
          <p:sp>
            <p:nvSpPr>
              <p:cNvPr id="38" name="Line 107"/>
              <p:cNvSpPr>
                <a:spLocks noChangeShapeType="1"/>
              </p:cNvSpPr>
              <p:nvPr/>
            </p:nvSpPr>
            <p:spPr bwMode="auto">
              <a:xfrm flipV="1">
                <a:off x="2454" y="931"/>
                <a:ext cx="675" cy="3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Rectangle 108"/>
              <p:cNvSpPr>
                <a:spLocks noChangeArrowheads="1"/>
              </p:cNvSpPr>
              <p:nvPr/>
            </p:nvSpPr>
            <p:spPr bwMode="auto">
              <a:xfrm>
                <a:off x="2454" y="931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8:4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Rectangle 109"/>
              <p:cNvSpPr>
                <a:spLocks noChangeArrowheads="1"/>
              </p:cNvSpPr>
              <p:nvPr/>
            </p:nvSpPr>
            <p:spPr bwMode="auto">
              <a:xfrm>
                <a:off x="2454" y="346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4:4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5" name="Равно 44"/>
            <p:cNvSpPr/>
            <p:nvPr/>
          </p:nvSpPr>
          <p:spPr>
            <a:xfrm>
              <a:off x="5357818" y="3929066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Равно 45"/>
            <p:cNvSpPr/>
            <p:nvPr/>
          </p:nvSpPr>
          <p:spPr>
            <a:xfrm>
              <a:off x="7000892" y="4000504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7" name="Group 110"/>
            <p:cNvGrpSpPr>
              <a:grpSpLocks/>
            </p:cNvGrpSpPr>
            <p:nvPr/>
          </p:nvGrpSpPr>
          <p:grpSpPr bwMode="auto">
            <a:xfrm>
              <a:off x="7572396" y="3214686"/>
              <a:ext cx="446088" cy="1814512"/>
              <a:chOff x="2454" y="346"/>
              <a:chExt cx="281" cy="1143"/>
            </a:xfrm>
          </p:grpSpPr>
          <p:sp>
            <p:nvSpPr>
              <p:cNvPr id="48" name="Line 111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Rectangle 112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Rectangle 113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73" name="Группа 72"/>
          <p:cNvGrpSpPr/>
          <p:nvPr/>
        </p:nvGrpSpPr>
        <p:grpSpPr>
          <a:xfrm>
            <a:off x="2700467" y="4962933"/>
            <a:ext cx="3446484" cy="1898649"/>
            <a:chOff x="2714612" y="4786322"/>
            <a:chExt cx="3446484" cy="1898649"/>
          </a:xfrm>
        </p:grpSpPr>
        <p:grpSp>
          <p:nvGrpSpPr>
            <p:cNvPr id="51" name="Group 110"/>
            <p:cNvGrpSpPr>
              <a:grpSpLocks/>
            </p:cNvGrpSpPr>
            <p:nvPr/>
          </p:nvGrpSpPr>
          <p:grpSpPr bwMode="auto">
            <a:xfrm>
              <a:off x="2714612" y="4857760"/>
              <a:ext cx="446088" cy="1814512"/>
              <a:chOff x="2454" y="346"/>
              <a:chExt cx="281" cy="1143"/>
            </a:xfrm>
          </p:grpSpPr>
          <p:sp>
            <p:nvSpPr>
              <p:cNvPr id="52" name="Line 111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Rectangle 112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Rectangle 113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5" name="Group 110"/>
            <p:cNvGrpSpPr>
              <a:grpSpLocks/>
            </p:cNvGrpSpPr>
            <p:nvPr/>
          </p:nvGrpSpPr>
          <p:grpSpPr bwMode="auto">
            <a:xfrm>
              <a:off x="3857625" y="4786322"/>
              <a:ext cx="1220790" cy="1898649"/>
              <a:chOff x="2409" y="301"/>
              <a:chExt cx="769" cy="1196"/>
            </a:xfrm>
          </p:grpSpPr>
          <p:sp>
            <p:nvSpPr>
              <p:cNvPr id="56" name="Line 111"/>
              <p:cNvSpPr>
                <a:spLocks noChangeShapeType="1"/>
              </p:cNvSpPr>
              <p:nvPr/>
            </p:nvSpPr>
            <p:spPr bwMode="auto">
              <a:xfrm flipV="1">
                <a:off x="2454" y="931"/>
                <a:ext cx="720" cy="3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7" name="Rectangle 112"/>
              <p:cNvSpPr>
                <a:spLocks noChangeArrowheads="1"/>
              </p:cNvSpPr>
              <p:nvPr/>
            </p:nvSpPr>
            <p:spPr bwMode="auto">
              <a:xfrm>
                <a:off x="2409" y="886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4:2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Rectangle 113"/>
              <p:cNvSpPr>
                <a:spLocks noChangeArrowheads="1"/>
              </p:cNvSpPr>
              <p:nvPr/>
            </p:nvSpPr>
            <p:spPr bwMode="auto">
              <a:xfrm>
                <a:off x="2499" y="301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2:2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9" name="Group 110"/>
            <p:cNvGrpSpPr>
              <a:grpSpLocks/>
            </p:cNvGrpSpPr>
            <p:nvPr/>
          </p:nvGrpSpPr>
          <p:grpSpPr bwMode="auto">
            <a:xfrm>
              <a:off x="5715008" y="4786322"/>
              <a:ext cx="446088" cy="1814512"/>
              <a:chOff x="2454" y="346"/>
              <a:chExt cx="281" cy="1143"/>
            </a:xfrm>
          </p:grpSpPr>
          <p:sp>
            <p:nvSpPr>
              <p:cNvPr id="60" name="Line 111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Rectangle 112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Rectangle 113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63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3" name="Равно 62"/>
            <p:cNvSpPr/>
            <p:nvPr/>
          </p:nvSpPr>
          <p:spPr>
            <a:xfrm>
              <a:off x="3286116" y="5572140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Равно 63"/>
            <p:cNvSpPr/>
            <p:nvPr/>
          </p:nvSpPr>
          <p:spPr>
            <a:xfrm>
              <a:off x="5143504" y="5572140"/>
              <a:ext cx="557210" cy="285752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6" name="Прямоугольник 65"/>
          <p:cNvSpPr/>
          <p:nvPr/>
        </p:nvSpPr>
        <p:spPr>
          <a:xfrm>
            <a:off x="1606541" y="116540"/>
            <a:ext cx="6866623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нового материала</a:t>
            </a:r>
          </a:p>
        </p:txBody>
      </p:sp>
      <p:sp>
        <p:nvSpPr>
          <p:cNvPr id="68" name="Номер слайда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5848" y="1850"/>
            <a:ext cx="631230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свойство дроби: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79390" y="3071882"/>
            <a:ext cx="87852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 равные дроби являются различными записями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одного и того же числа.</a:t>
            </a:r>
          </a:p>
        </p:txBody>
      </p:sp>
      <p:grpSp>
        <p:nvGrpSpPr>
          <p:cNvPr id="49" name="Группа 48"/>
          <p:cNvGrpSpPr/>
          <p:nvPr/>
        </p:nvGrpSpPr>
        <p:grpSpPr>
          <a:xfrm>
            <a:off x="-72010" y="3789050"/>
            <a:ext cx="4716020" cy="2256608"/>
            <a:chOff x="-909320" y="4071942"/>
            <a:chExt cx="4716020" cy="2256608"/>
          </a:xfrm>
        </p:grpSpPr>
        <p:grpSp>
          <p:nvGrpSpPr>
            <p:cNvPr id="48" name="Группа 47"/>
            <p:cNvGrpSpPr/>
            <p:nvPr/>
          </p:nvGrpSpPr>
          <p:grpSpPr>
            <a:xfrm>
              <a:off x="214282" y="4071942"/>
              <a:ext cx="1893892" cy="1970086"/>
              <a:chOff x="214282" y="4071942"/>
              <a:chExt cx="1893892" cy="1970086"/>
            </a:xfrm>
          </p:grpSpPr>
          <p:grpSp>
            <p:nvGrpSpPr>
              <p:cNvPr id="6" name="Group 102"/>
              <p:cNvGrpSpPr>
                <a:grpSpLocks/>
              </p:cNvGrpSpPr>
              <p:nvPr/>
            </p:nvGrpSpPr>
            <p:grpSpPr bwMode="auto">
              <a:xfrm>
                <a:off x="214282" y="4071942"/>
                <a:ext cx="446087" cy="1824037"/>
                <a:chOff x="2454" y="346"/>
                <a:chExt cx="281" cy="1149"/>
              </a:xfrm>
            </p:grpSpPr>
            <p:sp>
              <p:nvSpPr>
                <p:cNvPr id="22" name="Line 103"/>
                <p:cNvSpPr>
                  <a:spLocks noChangeShapeType="1"/>
                </p:cNvSpPr>
                <p:nvPr/>
              </p:nvSpPr>
              <p:spPr bwMode="auto">
                <a:xfrm>
                  <a:off x="2454" y="934"/>
                  <a:ext cx="281" cy="1"/>
                </a:xfrm>
                <a:prstGeom prst="line">
                  <a:avLst/>
                </a:prstGeom>
                <a:noFill/>
                <a:ln w="571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Rectangle 104"/>
                <p:cNvSpPr>
                  <a:spLocks noChangeArrowheads="1"/>
                </p:cNvSpPr>
                <p:nvPr/>
              </p:nvSpPr>
              <p:spPr bwMode="auto">
                <a:xfrm>
                  <a:off x="2472" y="884"/>
                  <a:ext cx="254" cy="6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63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  <a:endParaRPr lang="ru-RU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Rectangle 105"/>
                <p:cNvSpPr>
                  <a:spLocks noChangeArrowheads="1"/>
                </p:cNvSpPr>
                <p:nvPr/>
              </p:nvSpPr>
              <p:spPr bwMode="auto">
                <a:xfrm>
                  <a:off x="2476" y="346"/>
                  <a:ext cx="252" cy="6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63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ru-RU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" name="Group 102"/>
              <p:cNvGrpSpPr>
                <a:grpSpLocks/>
              </p:cNvGrpSpPr>
              <p:nvPr/>
            </p:nvGrpSpPr>
            <p:grpSpPr bwMode="auto">
              <a:xfrm>
                <a:off x="1142976" y="4071942"/>
                <a:ext cx="965198" cy="1970086"/>
                <a:chOff x="2409" y="301"/>
                <a:chExt cx="608" cy="1241"/>
              </a:xfrm>
            </p:grpSpPr>
            <p:sp>
              <p:nvSpPr>
                <p:cNvPr id="26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2454" y="931"/>
                  <a:ext cx="540" cy="3"/>
                </a:xfrm>
                <a:prstGeom prst="line">
                  <a:avLst/>
                </a:prstGeom>
                <a:noFill/>
                <a:ln w="571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Rectangle 104"/>
                <p:cNvSpPr>
                  <a:spLocks noChangeArrowheads="1"/>
                </p:cNvSpPr>
                <p:nvPr/>
              </p:nvSpPr>
              <p:spPr bwMode="auto">
                <a:xfrm>
                  <a:off x="2409" y="931"/>
                  <a:ext cx="608" cy="6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63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b∙c</a:t>
                  </a:r>
                  <a:endParaRPr lang="ru-RU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Rectangle 105"/>
                <p:cNvSpPr>
                  <a:spLocks noChangeArrowheads="1"/>
                </p:cNvSpPr>
                <p:nvPr/>
              </p:nvSpPr>
              <p:spPr bwMode="auto">
                <a:xfrm>
                  <a:off x="2409" y="301"/>
                  <a:ext cx="608" cy="6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63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a∙c</a:t>
                  </a:r>
                  <a:endParaRPr lang="ru-RU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9" name="Равно 28"/>
              <p:cNvSpPr/>
              <p:nvPr/>
            </p:nvSpPr>
            <p:spPr>
              <a:xfrm>
                <a:off x="642910" y="4857760"/>
                <a:ext cx="557210" cy="357190"/>
              </a:xfrm>
              <a:prstGeom prst="mathEqual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-909320" y="5805330"/>
              <a:ext cx="4716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где с – натуральное число</a:t>
              </a:r>
              <a:endPara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4400724" y="3789050"/>
            <a:ext cx="4793941" cy="2614913"/>
            <a:chOff x="3300465" y="4000504"/>
            <a:chExt cx="4793941" cy="2614913"/>
          </a:xfrm>
        </p:grpSpPr>
        <p:grpSp>
          <p:nvGrpSpPr>
            <p:cNvPr id="25" name="Group 102"/>
            <p:cNvGrpSpPr>
              <a:grpSpLocks/>
            </p:cNvGrpSpPr>
            <p:nvPr/>
          </p:nvGrpSpPr>
          <p:grpSpPr bwMode="auto">
            <a:xfrm>
              <a:off x="3714744" y="4071942"/>
              <a:ext cx="446087" cy="1824037"/>
              <a:chOff x="2454" y="346"/>
              <a:chExt cx="281" cy="1149"/>
            </a:xfrm>
          </p:grpSpPr>
          <p:sp>
            <p:nvSpPr>
              <p:cNvPr id="32" name="Line 103"/>
              <p:cNvSpPr>
                <a:spLocks noChangeShapeType="1"/>
              </p:cNvSpPr>
              <p:nvPr/>
            </p:nvSpPr>
            <p:spPr bwMode="auto">
              <a:xfrm>
                <a:off x="2454" y="934"/>
                <a:ext cx="281" cy="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Rectangle 104"/>
              <p:cNvSpPr>
                <a:spLocks noChangeArrowheads="1"/>
              </p:cNvSpPr>
              <p:nvPr/>
            </p:nvSpPr>
            <p:spPr bwMode="auto">
              <a:xfrm>
                <a:off x="2472" y="884"/>
                <a:ext cx="254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b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Rectangle 105"/>
              <p:cNvSpPr>
                <a:spLocks noChangeArrowheads="1"/>
              </p:cNvSpPr>
              <p:nvPr/>
            </p:nvSpPr>
            <p:spPr bwMode="auto">
              <a:xfrm>
                <a:off x="2476" y="346"/>
                <a:ext cx="252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" name="Равно 34"/>
            <p:cNvSpPr/>
            <p:nvPr/>
          </p:nvSpPr>
          <p:spPr>
            <a:xfrm>
              <a:off x="4357686" y="4786322"/>
              <a:ext cx="557210" cy="357190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1" name="Group 102"/>
            <p:cNvGrpSpPr>
              <a:grpSpLocks/>
            </p:cNvGrpSpPr>
            <p:nvPr/>
          </p:nvGrpSpPr>
          <p:grpSpPr bwMode="auto">
            <a:xfrm>
              <a:off x="4929189" y="4000504"/>
              <a:ext cx="1077910" cy="1970086"/>
              <a:chOff x="2409" y="301"/>
              <a:chExt cx="679" cy="1241"/>
            </a:xfrm>
          </p:grpSpPr>
          <p:sp>
            <p:nvSpPr>
              <p:cNvPr id="37" name="Line 103"/>
              <p:cNvSpPr>
                <a:spLocks noChangeShapeType="1"/>
              </p:cNvSpPr>
              <p:nvPr/>
            </p:nvSpPr>
            <p:spPr bwMode="auto">
              <a:xfrm flipV="1">
                <a:off x="2454" y="931"/>
                <a:ext cx="540" cy="3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Rectangle 104"/>
              <p:cNvSpPr>
                <a:spLocks noChangeArrowheads="1"/>
              </p:cNvSpPr>
              <p:nvPr/>
            </p:nvSpPr>
            <p:spPr bwMode="auto">
              <a:xfrm>
                <a:off x="2409" y="931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US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Rectangle 105"/>
              <p:cNvSpPr>
                <a:spLocks noChangeArrowheads="1"/>
              </p:cNvSpPr>
              <p:nvPr/>
            </p:nvSpPr>
            <p:spPr bwMode="auto">
              <a:xfrm>
                <a:off x="2409" y="301"/>
                <a:ext cx="679" cy="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ru-RU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US" sz="6300" b="1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d</a:t>
                </a:r>
                <a:endParaRPr lang="ru-RU" b="1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3300465" y="5661310"/>
              <a:ext cx="479394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где </a:t>
              </a:r>
              <a:r>
                <a:rPr lang="en-US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– натуральное</a:t>
              </a:r>
              <a:r>
                <a:rPr lang="en-US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число</a:t>
              </a:r>
              <a:r>
                <a:rPr lang="en-US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</a:t>
              </a:r>
            </a:p>
            <a:p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общий делитель чисел </a:t>
              </a:r>
              <a:r>
                <a:rPr lang="en-US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и </a:t>
              </a:r>
              <a:r>
                <a:rPr lang="en-US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0" y="76463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числитель и знаменатель дроби умножить или разделить на одно и то же натуральное число, то получится равная ей дробь.</a:t>
            </a:r>
          </a:p>
        </p:txBody>
      </p:sp>
      <p:grpSp>
        <p:nvGrpSpPr>
          <p:cNvPr id="51" name="Группа 50"/>
          <p:cNvGrpSpPr/>
          <p:nvPr/>
        </p:nvGrpSpPr>
        <p:grpSpPr>
          <a:xfrm>
            <a:off x="251400" y="2184770"/>
            <a:ext cx="6984970" cy="1100210"/>
            <a:chOff x="251400" y="2184770"/>
            <a:chExt cx="6984970" cy="1100210"/>
          </a:xfrm>
        </p:grpSpPr>
        <p:sp>
          <p:nvSpPr>
            <p:cNvPr id="7" name="TextBox 6"/>
            <p:cNvSpPr txBox="1"/>
            <p:nvPr/>
          </p:nvSpPr>
          <p:spPr>
            <a:xfrm>
              <a:off x="251400" y="2420860"/>
              <a:ext cx="19271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Например:</a:t>
              </a:r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/>
          </p:nvGraphicFramePr>
          <p:xfrm>
            <a:off x="2267680" y="2184770"/>
            <a:ext cx="4968690" cy="1100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1" name="Формула" r:id="rId3" imgW="1777680" imgH="393480" progId="Equation.3">
                    <p:embed/>
                  </p:oleObj>
                </mc:Choice>
                <mc:Fallback>
                  <p:oleObj name="Формула" r:id="rId3" imgW="1777680" imgH="3934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67680" y="2184770"/>
                          <a:ext cx="4968690" cy="11002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82262" y="116540"/>
            <a:ext cx="557947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работа.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7</a:t>
            </a:fld>
            <a:endParaRPr lang="ru-RU" dirty="0"/>
          </a:p>
        </p:txBody>
      </p:sp>
      <p:grpSp>
        <p:nvGrpSpPr>
          <p:cNvPr id="65" name="Группа 64"/>
          <p:cNvGrpSpPr/>
          <p:nvPr/>
        </p:nvGrpSpPr>
        <p:grpSpPr>
          <a:xfrm>
            <a:off x="363601" y="1484730"/>
            <a:ext cx="6941863" cy="876871"/>
            <a:chOff x="363601" y="1484730"/>
            <a:chExt cx="6941863" cy="876871"/>
          </a:xfrm>
        </p:grpSpPr>
        <p:graphicFrame>
          <p:nvGraphicFramePr>
            <p:cNvPr id="43" name="Объект 42"/>
            <p:cNvGraphicFramePr>
              <a:graphicFrameLocks noChangeAspect="1"/>
            </p:cNvGraphicFramePr>
            <p:nvPr/>
          </p:nvGraphicFramePr>
          <p:xfrm>
            <a:off x="1245252" y="1484730"/>
            <a:ext cx="333274" cy="8609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87" name="Формула" r:id="rId4" imgW="152280" imgH="393480" progId="Equation.3">
                    <p:embed/>
                  </p:oleObj>
                </mc:Choice>
                <mc:Fallback>
                  <p:oleObj name="Формула" r:id="rId4" imgW="152280" imgH="39348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5252" y="1484730"/>
                          <a:ext cx="333274" cy="8609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79" name="Object 3"/>
            <p:cNvGraphicFramePr>
              <a:graphicFrameLocks noChangeAspect="1"/>
            </p:cNvGraphicFramePr>
            <p:nvPr/>
          </p:nvGraphicFramePr>
          <p:xfrm>
            <a:off x="1934305" y="1484730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88" name="Формула" r:id="rId6" imgW="152280" imgH="393480" progId="Equation.3">
                    <p:embed/>
                  </p:oleObj>
                </mc:Choice>
                <mc:Fallback>
                  <p:oleObj name="Формула" r:id="rId6" imgW="152280" imgH="393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4305" y="1484730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0" name="Object 4"/>
            <p:cNvGraphicFramePr>
              <a:graphicFrameLocks noChangeAspect="1"/>
            </p:cNvGraphicFramePr>
            <p:nvPr/>
          </p:nvGraphicFramePr>
          <p:xfrm>
            <a:off x="2654405" y="1484730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89" name="Формула" r:id="rId8" imgW="152280" imgH="393480" progId="Equation.3">
                    <p:embed/>
                  </p:oleObj>
                </mc:Choice>
                <mc:Fallback>
                  <p:oleObj name="Формула" r:id="rId8" imgW="152280" imgH="393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4405" y="1484730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1" name="Object 5"/>
            <p:cNvGraphicFramePr>
              <a:graphicFrameLocks noChangeAspect="1"/>
            </p:cNvGraphicFramePr>
            <p:nvPr/>
          </p:nvGraphicFramePr>
          <p:xfrm>
            <a:off x="3374505" y="1484730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0" name="Формула" r:id="rId10" imgW="152280" imgH="393480" progId="Equation.3">
                    <p:embed/>
                  </p:oleObj>
                </mc:Choice>
                <mc:Fallback>
                  <p:oleObj name="Формула" r:id="rId10" imgW="152280" imgH="393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4505" y="1484730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2" name="Object 6"/>
            <p:cNvGraphicFramePr>
              <a:graphicFrameLocks noChangeAspect="1"/>
            </p:cNvGraphicFramePr>
            <p:nvPr/>
          </p:nvGraphicFramePr>
          <p:xfrm>
            <a:off x="4114584" y="1484730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1" name="Формула" r:id="rId12" imgW="152280" imgH="393480" progId="Equation.3">
                    <p:embed/>
                  </p:oleObj>
                </mc:Choice>
                <mc:Fallback>
                  <p:oleObj name="Формула" r:id="rId12" imgW="152280" imgH="393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584" y="1484730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3" name="Object 7"/>
            <p:cNvGraphicFramePr>
              <a:graphicFrameLocks noChangeAspect="1"/>
            </p:cNvGraphicFramePr>
            <p:nvPr/>
          </p:nvGraphicFramePr>
          <p:xfrm>
            <a:off x="4814705" y="1484730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2" name="Формула" r:id="rId14" imgW="152280" imgH="393480" progId="Equation.3">
                    <p:embed/>
                  </p:oleObj>
                </mc:Choice>
                <mc:Fallback>
                  <p:oleObj name="Формула" r:id="rId14" imgW="152280" imgH="393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4705" y="1484730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4" name="Object 8"/>
            <p:cNvGraphicFramePr>
              <a:graphicFrameLocks noChangeAspect="1"/>
            </p:cNvGraphicFramePr>
            <p:nvPr/>
          </p:nvGraphicFramePr>
          <p:xfrm>
            <a:off x="5462795" y="1484730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3" name="Формула" r:id="rId16" imgW="152280" imgH="393480" progId="Equation.3">
                    <p:embed/>
                  </p:oleObj>
                </mc:Choice>
                <mc:Fallback>
                  <p:oleObj name="Формула" r:id="rId16" imgW="152280" imgH="393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2795" y="1484730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5" name="Object 9"/>
            <p:cNvGraphicFramePr>
              <a:graphicFrameLocks noChangeAspect="1"/>
            </p:cNvGraphicFramePr>
            <p:nvPr/>
          </p:nvGraphicFramePr>
          <p:xfrm>
            <a:off x="6256806" y="1499588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4" name="Формула" r:id="rId18" imgW="152280" imgH="393480" progId="Equation.3">
                    <p:embed/>
                  </p:oleObj>
                </mc:Choice>
                <mc:Fallback>
                  <p:oleObj name="Формула" r:id="rId18" imgW="152280" imgH="3934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6806" y="1499588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Объект 43"/>
            <p:cNvGraphicFramePr>
              <a:graphicFrameLocks noChangeAspect="1"/>
            </p:cNvGraphicFramePr>
            <p:nvPr/>
          </p:nvGraphicFramePr>
          <p:xfrm>
            <a:off x="363601" y="1884660"/>
            <a:ext cx="365661" cy="44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5" name="Формула" r:id="rId20" imgW="126720" imgH="177480" progId="Equation.3">
                    <p:embed/>
                  </p:oleObj>
                </mc:Choice>
                <mc:Fallback>
                  <p:oleObj name="Формула" r:id="rId20" imgW="126720" imgH="1774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601" y="1884660"/>
                          <a:ext cx="365661" cy="44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7" name="Object 11"/>
            <p:cNvGraphicFramePr>
              <a:graphicFrameLocks noChangeAspect="1"/>
            </p:cNvGraphicFramePr>
            <p:nvPr/>
          </p:nvGraphicFramePr>
          <p:xfrm>
            <a:off x="6976852" y="1884660"/>
            <a:ext cx="328612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6" name="Формула" r:id="rId22" imgW="114120" imgH="164880" progId="Equation.3">
                    <p:embed/>
                  </p:oleObj>
                </mc:Choice>
                <mc:Fallback>
                  <p:oleObj name="Формула" r:id="rId22" imgW="114120" imgH="164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76852" y="1884660"/>
                          <a:ext cx="328612" cy="417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6" name="Группа 65"/>
          <p:cNvGrpSpPr/>
          <p:nvPr/>
        </p:nvGrpSpPr>
        <p:grpSpPr>
          <a:xfrm>
            <a:off x="1578526" y="2361601"/>
            <a:ext cx="4607961" cy="862013"/>
            <a:chOff x="1578526" y="2361601"/>
            <a:chExt cx="4607961" cy="862013"/>
          </a:xfrm>
        </p:grpSpPr>
        <p:graphicFrame>
          <p:nvGraphicFramePr>
            <p:cNvPr id="24588" name="Object 12"/>
            <p:cNvGraphicFramePr>
              <a:graphicFrameLocks noChangeAspect="1"/>
            </p:cNvGraphicFramePr>
            <p:nvPr/>
          </p:nvGraphicFramePr>
          <p:xfrm>
            <a:off x="1578526" y="2361601"/>
            <a:ext cx="333375" cy="862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7" name="Формула" r:id="rId24" imgW="152280" imgH="393480" progId="Equation.3">
                    <p:embed/>
                  </p:oleObj>
                </mc:Choice>
                <mc:Fallback>
                  <p:oleObj name="Формула" r:id="rId24" imgW="152280" imgH="39348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8526" y="2361601"/>
                          <a:ext cx="333375" cy="862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9" name="Object 13"/>
            <p:cNvGraphicFramePr>
              <a:graphicFrameLocks noChangeAspect="1"/>
            </p:cNvGraphicFramePr>
            <p:nvPr/>
          </p:nvGraphicFramePr>
          <p:xfrm>
            <a:off x="2654405" y="2361602"/>
            <a:ext cx="333375" cy="862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8" name="Формула" r:id="rId26" imgW="152280" imgH="393480" progId="Equation.3">
                    <p:embed/>
                  </p:oleObj>
                </mc:Choice>
                <mc:Fallback>
                  <p:oleObj name="Формула" r:id="rId26" imgW="152280" imgH="39348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4405" y="2361602"/>
                          <a:ext cx="333375" cy="8620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0" name="Object 14"/>
            <p:cNvGraphicFramePr>
              <a:graphicFrameLocks noChangeAspect="1"/>
            </p:cNvGraphicFramePr>
            <p:nvPr/>
          </p:nvGraphicFramePr>
          <p:xfrm>
            <a:off x="3727404" y="2361602"/>
            <a:ext cx="333375" cy="862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99" name="Формула" r:id="rId28" imgW="152280" imgH="393480" progId="Equation.3">
                    <p:embed/>
                  </p:oleObj>
                </mc:Choice>
                <mc:Fallback>
                  <p:oleObj name="Формула" r:id="rId28" imgW="152280" imgH="3934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7404" y="2361602"/>
                          <a:ext cx="333375" cy="8620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1" name="Object 15"/>
            <p:cNvGraphicFramePr>
              <a:graphicFrameLocks noChangeAspect="1"/>
            </p:cNvGraphicFramePr>
            <p:nvPr/>
          </p:nvGraphicFramePr>
          <p:xfrm>
            <a:off x="4829074" y="2361602"/>
            <a:ext cx="333375" cy="862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00" name="Формула" r:id="rId30" imgW="152280" imgH="393480" progId="Equation.3">
                    <p:embed/>
                  </p:oleObj>
                </mc:Choice>
                <mc:Fallback>
                  <p:oleObj name="Формула" r:id="rId30" imgW="152280" imgH="39348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9074" y="2361602"/>
                          <a:ext cx="333375" cy="8620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2" name="Object 16"/>
            <p:cNvGraphicFramePr>
              <a:graphicFrameLocks noChangeAspect="1"/>
            </p:cNvGraphicFramePr>
            <p:nvPr/>
          </p:nvGraphicFramePr>
          <p:xfrm>
            <a:off x="5853112" y="2361602"/>
            <a:ext cx="333375" cy="862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01" name="Формула" r:id="rId32" imgW="152280" imgH="393480" progId="Equation.3">
                    <p:embed/>
                  </p:oleObj>
                </mc:Choice>
                <mc:Fallback>
                  <p:oleObj name="Формула" r:id="rId32" imgW="152280" imgH="393480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3112" y="2361602"/>
                          <a:ext cx="333375" cy="8620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2" name="Группа 61"/>
          <p:cNvGrpSpPr/>
          <p:nvPr/>
        </p:nvGrpSpPr>
        <p:grpSpPr>
          <a:xfrm>
            <a:off x="546432" y="2132820"/>
            <a:ext cx="8140368" cy="401775"/>
            <a:chOff x="546432" y="2132820"/>
            <a:chExt cx="8140368" cy="401775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673230" y="2333610"/>
              <a:ext cx="8013570" cy="0"/>
            </a:xfrm>
            <a:prstGeom prst="line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46432" y="213355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2370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7253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09752" y="213448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4867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3585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0243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5126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88482" y="213448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2740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1458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8024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2907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66292" y="213448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50521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9239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8049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29324" y="213282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966542" y="2134485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30546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92644" y="2133750"/>
              <a:ext cx="2535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</a:rPr>
                <a:t>I</a:t>
              </a:r>
              <a:endParaRPr lang="ru-RU" sz="2000" b="1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24595" name="Object 19"/>
          <p:cNvGraphicFramePr>
            <a:graphicFrameLocks noChangeAspect="1"/>
          </p:cNvGraphicFramePr>
          <p:nvPr/>
        </p:nvGraphicFramePr>
        <p:xfrm>
          <a:off x="729262" y="4924425"/>
          <a:ext cx="2486025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2" name="Формула" r:id="rId34" imgW="685800" imgH="393480" progId="Equation.3">
                  <p:embed/>
                </p:oleObj>
              </mc:Choice>
              <mc:Fallback>
                <p:oleObj name="Формула" r:id="rId34" imgW="685800" imgH="3934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262" y="4924425"/>
                        <a:ext cx="2486025" cy="143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6" name="Object 20"/>
          <p:cNvGraphicFramePr>
            <a:graphicFrameLocks noChangeAspect="1"/>
          </p:cNvGraphicFramePr>
          <p:nvPr/>
        </p:nvGraphicFramePr>
        <p:xfrm>
          <a:off x="4649381" y="4924425"/>
          <a:ext cx="2486025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03" name="Формула" r:id="rId36" imgW="685800" imgH="393480" progId="Equation.3">
                  <p:embed/>
                </p:oleObj>
              </mc:Choice>
              <mc:Fallback>
                <p:oleObj name="Формула" r:id="rId36" imgW="685800" imgH="393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9381" y="4924425"/>
                        <a:ext cx="2486025" cy="143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" name="Группа 59"/>
          <p:cNvGrpSpPr/>
          <p:nvPr/>
        </p:nvGrpSpPr>
        <p:grpSpPr>
          <a:xfrm>
            <a:off x="1934305" y="2744905"/>
            <a:ext cx="798710" cy="1910634"/>
            <a:chOff x="1934305" y="2744905"/>
            <a:chExt cx="798710" cy="1910634"/>
          </a:xfrm>
        </p:grpSpPr>
        <p:graphicFrame>
          <p:nvGraphicFramePr>
            <p:cNvPr id="24593" name="Object 17"/>
            <p:cNvGraphicFramePr>
              <a:graphicFrameLocks noChangeAspect="1"/>
            </p:cNvGraphicFramePr>
            <p:nvPr/>
          </p:nvGraphicFramePr>
          <p:xfrm>
            <a:off x="1934305" y="3223398"/>
            <a:ext cx="553867" cy="1432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04" name="Формула" r:id="rId38" imgW="152280" imgH="393480" progId="Equation.3">
                    <p:embed/>
                  </p:oleObj>
                </mc:Choice>
                <mc:Fallback>
                  <p:oleObj name="Формула" r:id="rId38" imgW="152280" imgH="39348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4305" y="3223398"/>
                          <a:ext cx="553867" cy="143214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6" name="Прямая со стрелкой 55"/>
            <p:cNvCxnSpPr/>
            <p:nvPr/>
          </p:nvCxnSpPr>
          <p:spPr>
            <a:xfrm flipV="1">
              <a:off x="2202270" y="2744905"/>
              <a:ext cx="530745" cy="50407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Группа 60"/>
          <p:cNvGrpSpPr/>
          <p:nvPr/>
        </p:nvGrpSpPr>
        <p:grpSpPr>
          <a:xfrm>
            <a:off x="4181390" y="2719544"/>
            <a:ext cx="743713" cy="1935995"/>
            <a:chOff x="4181390" y="2719544"/>
            <a:chExt cx="743713" cy="1935995"/>
          </a:xfrm>
        </p:grpSpPr>
        <p:graphicFrame>
          <p:nvGraphicFramePr>
            <p:cNvPr id="24594" name="Object 18"/>
            <p:cNvGraphicFramePr>
              <a:graphicFrameLocks noChangeAspect="1"/>
            </p:cNvGraphicFramePr>
            <p:nvPr/>
          </p:nvGraphicFramePr>
          <p:xfrm>
            <a:off x="4181390" y="3223614"/>
            <a:ext cx="552450" cy="1431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05" name="Формула" r:id="rId40" imgW="152280" imgH="393480" progId="Equation.3">
                    <p:embed/>
                  </p:oleObj>
                </mc:Choice>
                <mc:Fallback>
                  <p:oleObj name="Формула" r:id="rId40" imgW="152280" imgH="39348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1390" y="3223614"/>
                          <a:ext cx="552450" cy="1431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9" name="Прямая со стрелкой 58"/>
            <p:cNvCxnSpPr/>
            <p:nvPr/>
          </p:nvCxnSpPr>
          <p:spPr>
            <a:xfrm flipV="1">
              <a:off x="4394358" y="2719544"/>
              <a:ext cx="530745" cy="50407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Группа 66"/>
          <p:cNvGrpSpPr/>
          <p:nvPr/>
        </p:nvGrpSpPr>
        <p:grpSpPr>
          <a:xfrm>
            <a:off x="2790800" y="2289540"/>
            <a:ext cx="2200560" cy="71438"/>
            <a:chOff x="2790800" y="2289540"/>
            <a:chExt cx="2200560" cy="71438"/>
          </a:xfrm>
        </p:grpSpPr>
        <p:sp>
          <p:nvSpPr>
            <p:cNvPr id="63" name="Блок-схема: узел 62"/>
            <p:cNvSpPr/>
            <p:nvPr/>
          </p:nvSpPr>
          <p:spPr>
            <a:xfrm>
              <a:off x="2790800" y="2289540"/>
              <a:ext cx="66257" cy="71438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Блок-схема: узел 63"/>
            <p:cNvSpPr/>
            <p:nvPr/>
          </p:nvSpPr>
          <p:spPr>
            <a:xfrm>
              <a:off x="4925103" y="2289540"/>
              <a:ext cx="66257" cy="71438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3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3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457200" y="4797190"/>
            <a:ext cx="8459729" cy="1924285"/>
          </a:xfrm>
          <a:prstGeom prst="cloudCallout">
            <a:avLst>
              <a:gd name="adj1" fmla="val -45403"/>
              <a:gd name="adj2" fmla="val 2032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Они равные, потому, что использовали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свойство дроби. </a:t>
            </a:r>
            <a:r>
              <a:rPr 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Умножали числитель и знаменатель дроби на одно и то же число.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178579" y="0"/>
            <a:ext cx="8786842" cy="1008712"/>
          </a:xfrm>
          <a:prstGeom prst="cloudCallout">
            <a:avLst>
              <a:gd name="adj1" fmla="val 42498"/>
              <a:gd name="adj2" fmla="val 8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можно сказать об этих дробях и почему? </a:t>
            </a:r>
            <a:endParaRPr lang="ru-RU" sz="2800" b="1" i="1" dirty="0">
              <a:ln w="1905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8</a:t>
            </a:fld>
            <a:endParaRPr lang="ru-RU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971500" y="1348917"/>
          <a:ext cx="2689167" cy="1578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6" name="Формула" r:id="rId4" imgW="672840" imgH="393480" progId="Equation.3">
                  <p:embed/>
                </p:oleObj>
              </mc:Choice>
              <mc:Fallback>
                <p:oleObj name="Формула" r:id="rId4" imgW="6728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00" y="1348917"/>
                        <a:ext cx="2689167" cy="15781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508130" y="1348917"/>
          <a:ext cx="2690936" cy="1578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Формула" r:id="rId6" imgW="672840" imgH="393480" progId="Equation.3">
                  <p:embed/>
                </p:oleObj>
              </mc:Choice>
              <mc:Fallback>
                <p:oleObj name="Формула" r:id="rId6" imgW="6728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30" y="1348917"/>
                        <a:ext cx="2690936" cy="15781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971500" y="3429000"/>
          <a:ext cx="3298825" cy="157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8" name="Формула" r:id="rId8" imgW="825480" imgH="393480" progId="Equation.3">
                  <p:embed/>
                </p:oleObj>
              </mc:Choice>
              <mc:Fallback>
                <p:oleObj name="Формула" r:id="rId8" imgW="82548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00" y="3429000"/>
                        <a:ext cx="3298825" cy="157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5148080" y="3429000"/>
          <a:ext cx="3298825" cy="157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9" name="Формула" r:id="rId10" imgW="825480" imgH="393480" progId="Equation.3">
                  <p:embed/>
                </p:oleObj>
              </mc:Choice>
              <mc:Fallback>
                <p:oleObj name="Формула" r:id="rId10" imgW="8254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80" y="3429000"/>
                        <a:ext cx="3298825" cy="1577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0F0F7-51E8-4C86-B138-58ABC367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32" y="1052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Классная работа.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Сокращение дробей.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03CAEFF-76D5-4367-9531-ADC325424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10.05.2012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5CD2AC-BEE0-49F9-A579-E815B23C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www.konspekturoka.ru</a:t>
            </a:r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E0B918-17B5-4487-BAED-C10E68EC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4B012-C314-4405-BE86-35F13B11D494}"/>
              </a:ext>
            </a:extLst>
          </p:cNvPr>
          <p:cNvSpPr txBox="1"/>
          <p:nvPr/>
        </p:nvSpPr>
        <p:spPr>
          <a:xfrm>
            <a:off x="7445416" y="184202"/>
            <a:ext cx="1236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19.10.</a:t>
            </a:r>
          </a:p>
        </p:txBody>
      </p:sp>
    </p:spTree>
    <p:extLst>
      <p:ext uri="{BB962C8B-B14F-4D97-AF65-F5344CB8AC3E}">
        <p14:creationId xmlns:p14="http://schemas.microsoft.com/office/powerpoint/2010/main" val="3862257783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b="1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11323</TotalTime>
  <Words>1281</Words>
  <Application>Microsoft Office PowerPoint</Application>
  <PresentationFormat>Экран (4:3)</PresentationFormat>
  <Paragraphs>334</Paragraphs>
  <Slides>31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Wingdings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Классная работа. Сокращение дробей.</vt:lpstr>
      <vt:lpstr>Презентация PowerPoint</vt:lpstr>
      <vt:lpstr>Презентация PowerPoint</vt:lpstr>
      <vt:lpstr>Презентация PowerPoint</vt:lpstr>
      <vt:lpstr>Деление числителя и знаменателя на их общий делитель, отличный от единицы, называют сокращением дроби.</vt:lpstr>
      <vt:lpstr>№ 247, 249, 248.    Домашняя работа: п. 8, 9 свойства,  №273, 274, 271.</vt:lpstr>
      <vt:lpstr>Презентация PowerPoint</vt:lpstr>
      <vt:lpstr>Презентация PowerPoint</vt:lpstr>
      <vt:lpstr>Классная работа. Сокращение дробей.</vt:lpstr>
      <vt:lpstr>Вычисли устно</vt:lpstr>
      <vt:lpstr>Какую часть развернутого угла составляют  300, 450, 600, 900, 1200, 1350, 1500?</vt:lpstr>
      <vt:lpstr>№ 248 (а -3, б-3) №254 № 257 № 261  Домашняя работа:  п.9, №276, 277</vt:lpstr>
      <vt:lpstr>Классная работа. Приведение дробей к общему знаменателю.</vt:lpstr>
      <vt:lpstr>Для приведения дробей к общему знаменателю надо: 1.Найти НОК знаменателей этих дробей. 2. Разделить наименьший общий знаменатель на знаменатели данных дробей, т. е. найти для каждой дроби дополнительный множитель. 3. Умножить числитель и знаменатели каждой дроби на ее дополнительный множитель. </vt:lpstr>
      <vt:lpstr>№ 280  Домашняя задание: п.10, правила, №302, 303</vt:lpstr>
      <vt:lpstr>Классная работа. Сравнение, сложение и вычитание дробей с разными знаменателями.</vt:lpstr>
      <vt:lpstr>Вычисли устно</vt:lpstr>
      <vt:lpstr>Чтобы сравнить (сложить, вычесть) дроби с разными знаменателями, надо:  1.Привести данные дроби к наименьшему общему знаменателю 2.Сравнить, (сложить, вычесть) полученные дроби.                                     2/3  и 3/5</vt:lpstr>
      <vt:lpstr>№ 309, 312, 318, 319   Д/з: п.11, правила, № 364 (1, 2ст), 365 (1, 2 ст) </vt:lpstr>
      <vt:lpstr>Классная работа. Сравнение, сложение и вычитание дробей с разными знаменателями.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алгебра</dc:title>
  <dc:creator>Кравченко</dc:creator>
  <cp:lastModifiedBy>User</cp:lastModifiedBy>
  <cp:revision>1305</cp:revision>
  <dcterms:created xsi:type="dcterms:W3CDTF">2011-06-18T13:01:16Z</dcterms:created>
  <dcterms:modified xsi:type="dcterms:W3CDTF">2021-10-27T16:25:15Z</dcterms:modified>
</cp:coreProperties>
</file>