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9" r:id="rId10"/>
    <p:sldId id="270" r:id="rId11"/>
    <p:sldId id="258" r:id="rId12"/>
    <p:sldId id="25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30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3550DF-8EF6-4F0A-9E2B-FE93439430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95E2926-6724-48F5-AA87-07D98E5254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B173DD-E2A5-4FA2-9DDD-0A6271E03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3246409-627D-4A22-A8F2-1FDD13074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B107294-FDF9-442F-9C73-AEB598D60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66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422495-0837-4E36-885B-373C6AF1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6A96F79-4478-422A-BB54-F8003FBF2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16A9DBB-1279-4FDF-8B45-F537534B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BC9317-BCB1-4268-8AC7-F7CD113D8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95B5835-B105-4339-94AF-0A1DA3C3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80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DD811C5-A09E-4AAC-9BFA-4A42BBD51A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99F97B9-2385-4A66-847B-8F5DE36657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9CE72E-D72F-4BC6-8F18-B30AF596F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7A6447-0392-4589-A9CE-70973B1B1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6146C3E-39D9-40A9-BF97-44FEF5634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008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BC2FB0-50C0-4EAC-ABD2-F5C30178B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C3126A-8A50-45CD-97AF-CE1932CCD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9DA79C-4C69-46FA-9193-83A208E3B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A2E68EF-BE7C-476B-AE25-568CEEC04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D835A80-FE6D-4558-8F4F-377B4040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9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96D795-7179-4BE5-8003-C073F5384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1A0291F-ECC6-40E0-BA38-BD11BEC66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30D8DE4-4CCE-44A9-AEA9-F8F09026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91D122-52F3-4B78-81FF-B50ADBCC2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CD5FF87-BEDD-4DDC-A73B-8D7C35909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247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A71A4C-197E-4F4B-AD63-19E42BD36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035289D-6DBE-4649-B91C-E22F347C0D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0B2832A-1E65-4D07-AC5F-383B0617B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BC77DC-46E3-40CB-A9C8-3C522BE74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FA2B87A-5E85-49CC-8217-E30791C72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7931872-67B3-498C-A066-698FBD1EA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243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DA5B66-5131-4CE3-B823-D0E5E6A55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5C5DC56-934B-4A85-832F-AC68982A9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D2DB0F7-AD0F-4287-8C6B-42F4EAC9B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DBF7CDE-A262-4219-84E4-D16146B603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1BB4C0E-7902-4855-8783-4949CF323E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66010E6-FE78-422B-BF74-15DB70658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46979BB-E263-45E9-B859-01CC2B18E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5D25235-0222-4A8B-83C8-3B57F3032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5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C2540F-75DF-4D2C-8AAA-54A62C3CC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D5A18CD-9F36-4DCB-8199-06869120C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7D7E49D-19D5-4861-9BD2-CD6E1E6DB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414A82E-FB9F-4B12-B549-1DDB593B6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05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7B956DB-6B51-4D95-85D6-590B1F544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C521879-2EAE-41A6-A095-A69B64614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E63F830-DB9E-48F1-B81E-11EC0682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68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635594-19FE-4976-BC6F-D9ED0599A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9D3F790-1FEE-4F80-829C-A78170695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47773CF-24D1-401B-BF06-897211F80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9DBE7E4-3C45-4E68-A97E-15C67F0CA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3A6C483-BE19-4B51-B8A0-EC92DB752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C8EA788-30C8-4371-97BF-3D17FD54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99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7AF470-A441-4FD4-B078-2A5D9B89B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BDB969E-FB99-41CF-B90D-79D15983BE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604F25D-4042-4CEC-AD6C-025D6DF06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8FCF083-DC0D-4223-B5C1-02258D62C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8FE7AF1-723B-4A53-8E0C-47F157963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8A1F452-3530-4C38-BC3A-E1A3C454C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04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DAD564-8836-4C80-B31E-239228EC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314B39F-0C53-478A-B6F5-931960252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DBA4E8-4E08-458A-942B-C6FF7218D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B4777-ABC2-4679-AB70-1077CE2FDE8A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872485E-A393-46BD-8284-84A3071E8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6F6B19-7AA0-4650-9622-81E34C0CD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CCBDB-C5FF-4760-B340-531BCF5AF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61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57B2A7B-8E8B-44D6-837F-A6634F5C2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2192000" cy="6858000"/>
          </a:xfrm>
          <a:prstGeom prst="rect">
            <a:avLst/>
          </a:prstGeom>
        </p:spPr>
      </p:pic>
      <p:sp>
        <p:nvSpPr>
          <p:cNvPr id="5" name="Объект 15">
            <a:extLst>
              <a:ext uri="{FF2B5EF4-FFF2-40B4-BE49-F238E27FC236}">
                <a16:creationId xmlns:a16="http://schemas.microsoft.com/office/drawing/2014/main" xmlns="" id="{01338F45-F19E-4148-8D20-62E987062187}"/>
              </a:ext>
            </a:extLst>
          </p:cNvPr>
          <p:cNvSpPr txBox="1">
            <a:spLocks/>
          </p:cNvSpPr>
          <p:nvPr/>
        </p:nvSpPr>
        <p:spPr>
          <a:xfrm>
            <a:off x="719667" y="169863"/>
            <a:ext cx="10752667" cy="66976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</a:t>
            </a: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образовательная школа № 23</a:t>
            </a:r>
          </a:p>
          <a:p>
            <a:pPr marL="45720" indent="0" algn="ctr">
              <a:buFont typeface="Arial" panose="020B0604020202020204" pitchFamily="34" charset="0"/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</a:p>
          <a:p>
            <a:pPr marL="45720" indent="0" algn="ctr">
              <a:buFont typeface="Arial" panose="020B0604020202020204" pitchFamily="34" charset="0"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4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Превращение гусеницы в ночную бабочку</a:t>
            </a: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Автор работы:</a:t>
            </a: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Максимов Пётр </a:t>
            </a: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Ученик 3Д класса </a:t>
            </a:r>
          </a:p>
          <a:p>
            <a:pPr marL="45720" indent="0" algn="ctr">
              <a:buFont typeface="Arial" panose="020B0604020202020204" pitchFamily="34" charset="0"/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Font typeface="Arial" panose="020B0604020202020204" pitchFamily="34" charset="0"/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Южно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Сахалинск</a:t>
            </a:r>
          </a:p>
          <a:p>
            <a:pPr marL="45720" indent="0" algn="ctr">
              <a:buFont typeface="Arial" panose="020B0604020202020204" pitchFamily="34" charset="0"/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2018 г.</a:t>
            </a:r>
          </a:p>
          <a:p>
            <a:pPr marL="45720" indent="0" algn="ctr">
              <a:buFont typeface="Arial" panose="020B0604020202020204" pitchFamily="34" charset="0"/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Font typeface="Arial" panose="020B0604020202020204" pitchFamily="34" charset="0"/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293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A0CD56D3-A2C6-4AA4-9136-0402FDF6EAB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7459CD38-C1FE-41F0-963D-B651E917E2D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9E9BD87A-194F-4D88-9F50-D3791BD58FE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5185B049-549D-4A32-B8F3-AF10A3C2831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F6EF0ED9-09E9-44C2-9915-76E308EEA9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653" y="167158"/>
            <a:ext cx="6644695" cy="498352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10BD16E-3FA0-4EC8-A671-4C2A10AE1DD6}"/>
              </a:ext>
            </a:extLst>
          </p:cNvPr>
          <p:cNvSpPr/>
          <p:nvPr/>
        </p:nvSpPr>
        <p:spPr>
          <a:xfrm>
            <a:off x="572498" y="5228078"/>
            <a:ext cx="110277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Куколка не двигалась, не ела, но внутри неё происходили большие изменения. Период её превращения и моего ожидания длился </a:t>
            </a:r>
            <a:r>
              <a:rPr lang="ru-RU" sz="3200" b="1" u="sng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дней</a:t>
            </a:r>
            <a:r>
              <a:rPr lang="ru-RU" sz="32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482448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25D4E438-E9BE-4B41-8AB2-9BAEE4989CE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64A877C6-A58C-4E61-8307-6140055BCC6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FCF67BA3-E05B-476B-8756-4A0B2564294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9A4A82BE-312A-4489-9D7D-8E94FBEF62D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3" descr="F:\Рита\ШКОЛА\Бабочка\Коконопряд травяной\_1150001.JPG">
            <a:extLst>
              <a:ext uri="{FF2B5EF4-FFF2-40B4-BE49-F238E27FC236}">
                <a16:creationId xmlns:a16="http://schemas.microsoft.com/office/drawing/2014/main" xmlns="" id="{CA5E9ACD-BCF7-4F82-B824-8FA6467E038C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144163"/>
            <a:ext cx="6356350" cy="45704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8275E76-FA4A-4DC0-B8BB-5D73A2FA7B60}"/>
              </a:ext>
            </a:extLst>
          </p:cNvPr>
          <p:cNvSpPr/>
          <p:nvPr/>
        </p:nvSpPr>
        <p:spPr>
          <a:xfrm>
            <a:off x="687997" y="4826868"/>
            <a:ext cx="108160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Чудесное появление бабочки из кокона я не успел заснять на видео, так как это произошло ночью  (24 июля). Знакомьтесь, </a:t>
            </a:r>
            <a:r>
              <a:rPr lang="ru-RU" sz="3600" b="1" dirty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коконопряд травяной</a:t>
            </a:r>
            <a:r>
              <a:rPr lang="ru-RU" sz="36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10184958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CF99D48A-6CC1-4B6D-8918-27C1706E37F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32A5D129-6D8E-47EE-96B4-B47A5E44B91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F187B8DD-0F13-4D67-8C25-CF6C15E26B4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527F8C5C-0409-42BC-B10A-43EE0B78490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7">
            <a:extLst>
              <a:ext uri="{FF2B5EF4-FFF2-40B4-BE49-F238E27FC236}">
                <a16:creationId xmlns:a16="http://schemas.microsoft.com/office/drawing/2014/main" xmlns="" id="{620A77C0-B263-4C85-AAF3-297992DDC9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276" y="1015204"/>
            <a:ext cx="2039937" cy="484187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86E130F-8FDA-4CE2-BA3D-94C5EE801391}"/>
              </a:ext>
            </a:extLst>
          </p:cNvPr>
          <p:cNvSpPr/>
          <p:nvPr/>
        </p:nvSpPr>
        <p:spPr>
          <a:xfrm>
            <a:off x="3574654" y="630483"/>
            <a:ext cx="24824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1D68DA5-02BF-43E4-B09B-ED015DAC0F21}"/>
              </a:ext>
            </a:extLst>
          </p:cNvPr>
          <p:cNvSpPr/>
          <p:nvPr/>
        </p:nvSpPr>
        <p:spPr>
          <a:xfrm>
            <a:off x="274030" y="1867006"/>
            <a:ext cx="90837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+mj-lt"/>
              </a:rPr>
              <a:t>     Я поставил перед собой цель – пронаблюдать превращение гусеницы в бабочку в домашних условиях. В результате проведённой работы я доказал, что это возможно.</a:t>
            </a:r>
            <a:endParaRPr lang="ru-RU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0471593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F9A98420-9CB2-4318-95BE-C88C3982386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DDE5208A-44FC-4BD9-9AC5-D788B1D99CD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0838F5D0-C425-4A68-87C4-1012190B4BD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B752D811-0C65-4D1C-84D5-571EF3FFE80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EDC3BB9-76CE-44E2-80E2-224C21431077}"/>
              </a:ext>
            </a:extLst>
          </p:cNvPr>
          <p:cNvSpPr txBox="1"/>
          <p:nvPr/>
        </p:nvSpPr>
        <p:spPr>
          <a:xfrm>
            <a:off x="1198622" y="785794"/>
            <a:ext cx="97947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+mj-lt"/>
              </a:rPr>
              <a:t>Цель исследования: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2C1E3D4-40D4-4857-9E53-3E2FD35EAD4A}"/>
              </a:ext>
            </a:extLst>
          </p:cNvPr>
          <p:cNvSpPr txBox="1"/>
          <p:nvPr/>
        </p:nvSpPr>
        <p:spPr>
          <a:xfrm>
            <a:off x="930730" y="1928802"/>
            <a:ext cx="103305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+mj-lt"/>
              </a:rPr>
              <a:t> Доказательство или опровержение возможности в домашних условиях вырастить из гусеницы бабочку</a:t>
            </a:r>
          </a:p>
        </p:txBody>
      </p:sp>
    </p:spTree>
    <p:extLst>
      <p:ext uri="{BB962C8B-B14F-4D97-AF65-F5344CB8AC3E}">
        <p14:creationId xmlns:p14="http://schemas.microsoft.com/office/powerpoint/2010/main" val="315262160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BD1F703E-E2D5-4664-ABAD-DC1DFBBBB43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793418D6-73C3-4853-9153-9A79320D908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A83530F6-7677-49B1-A752-2D846EB2CEC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6" name="Рисунок 5" descr="022656390.png">
            <a:extLst>
              <a:ext uri="{FF2B5EF4-FFF2-40B4-BE49-F238E27FC236}">
                <a16:creationId xmlns:a16="http://schemas.microsoft.com/office/drawing/2014/main" xmlns="" id="{482E470C-EE34-4473-9524-487C6019058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035ACB1-60D8-49CC-A379-DD02E28F1F12}"/>
              </a:ext>
            </a:extLst>
          </p:cNvPr>
          <p:cNvSpPr txBox="1"/>
          <p:nvPr/>
        </p:nvSpPr>
        <p:spPr>
          <a:xfrm>
            <a:off x="1429044" y="928670"/>
            <a:ext cx="93339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+mj-lt"/>
              </a:rPr>
              <a:t>Гипотеза  исследования: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47D11EC-7F7D-4F34-9A1C-3A3CB79B73E4}"/>
              </a:ext>
            </a:extLst>
          </p:cNvPr>
          <p:cNvSpPr txBox="1"/>
          <p:nvPr/>
        </p:nvSpPr>
        <p:spPr>
          <a:xfrm>
            <a:off x="953100" y="2214554"/>
            <a:ext cx="1028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предполагаю, что смогу сам вырастить из гусеницы бабочку</a:t>
            </a:r>
          </a:p>
        </p:txBody>
      </p:sp>
    </p:spTree>
    <p:extLst>
      <p:ext uri="{BB962C8B-B14F-4D97-AF65-F5344CB8AC3E}">
        <p14:creationId xmlns:p14="http://schemas.microsoft.com/office/powerpoint/2010/main" val="89265632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9C7C2B46-0673-4458-A4F7-B7914A1E33A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8BE189D8-8D38-4891-8222-933F6C5CFD4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3814FD60-3A0F-4977-AED8-9C835525110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321AC5BF-9098-4717-AEA0-C1F2AA293EE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xmlns="" id="{A5710FC0-5658-40B4-8DCE-7EF762727C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462" y="281241"/>
            <a:ext cx="4252913" cy="31908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59F6226-AAB8-4A3B-8783-9B1DF13CEF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576" y="281609"/>
            <a:ext cx="3888432" cy="319050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6263336-9EF4-4EF4-A321-3FF0D153F014}"/>
              </a:ext>
            </a:extLst>
          </p:cNvPr>
          <p:cNvSpPr/>
          <p:nvPr/>
        </p:nvSpPr>
        <p:spPr>
          <a:xfrm>
            <a:off x="523246" y="3689099"/>
            <a:ext cx="111455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 – красивейшие представители насекомых, вызывающие восторг и удивление. Их нередко называют порхающими цветами за изящность и причудливо окрашенные крылья. В мире их более 170000 видов, а у нас в России – около 9000 видов.</a:t>
            </a:r>
          </a:p>
        </p:txBody>
      </p:sp>
    </p:spTree>
    <p:extLst>
      <p:ext uri="{BB962C8B-B14F-4D97-AF65-F5344CB8AC3E}">
        <p14:creationId xmlns:p14="http://schemas.microsoft.com/office/powerpoint/2010/main" val="265506107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532D033C-23AC-496F-8891-F37DA6C303A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F7B30EB4-10F5-4AFD-9F07-AAC513545F4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BC94483B-A880-49EF-B501-4F025369508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7B68EEA0-924A-4A68-A5D8-5543A1C0B5C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xmlns="" id="{EA681F49-2CCE-4D96-A1BB-2EC62B89A2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8" y="170182"/>
            <a:ext cx="5191125" cy="347503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02418B5-1FDA-4822-ADD7-B9CD8FA18240}"/>
              </a:ext>
            </a:extLst>
          </p:cNvPr>
          <p:cNvSpPr/>
          <p:nvPr/>
        </p:nvSpPr>
        <p:spPr>
          <a:xfrm>
            <a:off x="526473" y="3734956"/>
            <a:ext cx="111390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на даче я нашёл гусеницу тёмно-коричневого цвета с оранжевыми полосками по бокам тела. Это было 6 июля.</a:t>
            </a:r>
          </a:p>
          <a:p>
            <a:pPr algn="just"/>
            <a:r>
              <a:rPr lang="ru-RU" sz="32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понять какая получится из неё бабочка, пришлось обратиться к литературе. Оказалось, это гусеница ночной бабочки </a:t>
            </a:r>
            <a:r>
              <a:rPr lang="ru-RU" sz="3200" b="1" dirty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коконопряд травяной</a:t>
            </a:r>
            <a:r>
              <a:rPr lang="ru-RU" sz="32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5471028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F5681D19-3242-441A-9441-A44F336B2A9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8DCC2252-7E0D-4AF3-BEBE-D5FE9D913D5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D27A2740-1A00-41ED-ADC4-05FE0C1DDF5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8C6B4FDE-33ED-434F-94C0-1CD1F56319D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xmlns="" id="{C17B9F44-B7CB-4AF9-A4FD-7936FF91EF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56" y="143293"/>
            <a:ext cx="4992688" cy="374491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C6D8F50-BC5A-46EC-8E3E-79058E0E7A51}"/>
              </a:ext>
            </a:extLst>
          </p:cNvPr>
          <p:cNvSpPr/>
          <p:nvPr/>
        </p:nvSpPr>
        <p:spPr>
          <a:xfrm>
            <a:off x="344384" y="4088205"/>
            <a:ext cx="115071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Гусеницы данного вида отличаются необычайно высоким потреблением воды. Пока я вёз её домой, из гусеницы вышло много жидкости и экскрементов. Она была очень подвижной.</a:t>
            </a:r>
          </a:p>
        </p:txBody>
      </p:sp>
    </p:spTree>
    <p:extLst>
      <p:ext uri="{BB962C8B-B14F-4D97-AF65-F5344CB8AC3E}">
        <p14:creationId xmlns:p14="http://schemas.microsoft.com/office/powerpoint/2010/main" val="3539797650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FB364723-681B-40F8-A9DE-5FE07C3F0E2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7C2023FE-2CE4-40B7-AD8E-F71817C7833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B865681E-1F81-4526-B57A-845C6D67D15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7738AE8C-E4C3-4FC2-954D-8585C79F779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1F7788D4-F1C5-4F0E-A65D-1A87A90CB3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89" y="107902"/>
            <a:ext cx="5484822" cy="411318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0CEE09A-9D84-4E29-B148-78DC71E49229}"/>
              </a:ext>
            </a:extLst>
          </p:cNvPr>
          <p:cNvSpPr/>
          <p:nvPr/>
        </p:nvSpPr>
        <p:spPr>
          <a:xfrm>
            <a:off x="235527" y="4221088"/>
            <a:ext cx="117209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я аккуратно переложил её в стеклянную банку. На следующий день  я заметил, что гусеница стала вращать головой и оплетать себя пояском из тонкой шёлковой нити ( 7 июля). У гусениц на нижней губе есть шёлкоотделительная железа. Из неё появляется шёлковая нить.</a:t>
            </a:r>
          </a:p>
        </p:txBody>
      </p:sp>
    </p:spTree>
    <p:extLst>
      <p:ext uri="{BB962C8B-B14F-4D97-AF65-F5344CB8AC3E}">
        <p14:creationId xmlns:p14="http://schemas.microsoft.com/office/powerpoint/2010/main" val="4157489750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1527FB56-1C98-4451-9D40-E32DBA3F9CA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D484B716-503C-4DFE-BB04-6949BE2D51C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4206BC37-098C-4EA5-86F0-C0C87A8954A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548883D2-E190-4D11-B188-83B5B82830B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AE51BAE1-DCE9-405F-BAF2-191783B0DD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54" y="383180"/>
            <a:ext cx="4620929" cy="346482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2AFE148-B9E6-4B08-A606-0C2496735B07}"/>
              </a:ext>
            </a:extLst>
          </p:cNvPr>
          <p:cNvSpPr/>
          <p:nvPr/>
        </p:nvSpPr>
        <p:spPr>
          <a:xfrm>
            <a:off x="360219" y="4691030"/>
            <a:ext cx="11471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она оплетала себя непрерывно в течение 3 часов.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B84021F-7F4F-4DB2-A998-91874DE4D4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671" y="383181"/>
            <a:ext cx="4619772" cy="346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714582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656390.png">
            <a:extLst>
              <a:ext uri="{FF2B5EF4-FFF2-40B4-BE49-F238E27FC236}">
                <a16:creationId xmlns:a16="http://schemas.microsoft.com/office/drawing/2014/main" xmlns="" id="{00088481-2702-4061-A615-F7F1BDCCD3A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6200000">
            <a:off x="-3" y="5629293"/>
            <a:ext cx="1200133" cy="1228702"/>
          </a:xfrm>
          <a:prstGeom prst="rect">
            <a:avLst/>
          </a:prstGeom>
        </p:spPr>
      </p:pic>
      <p:pic>
        <p:nvPicPr>
          <p:cNvPr id="3" name="Рисунок 2" descr="022656390.png">
            <a:extLst>
              <a:ext uri="{FF2B5EF4-FFF2-40B4-BE49-F238E27FC236}">
                <a16:creationId xmlns:a16="http://schemas.microsoft.com/office/drawing/2014/main" xmlns="" id="{44B8C906-72BD-4B7A-8D26-73AC4467528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>
            <a:off x="14285" y="-14285"/>
            <a:ext cx="1200133" cy="1228702"/>
          </a:xfrm>
          <a:prstGeom prst="rect">
            <a:avLst/>
          </a:prstGeom>
        </p:spPr>
      </p:pic>
      <p:pic>
        <p:nvPicPr>
          <p:cNvPr id="4" name="Рисунок 3" descr="022656390.png">
            <a:extLst>
              <a:ext uri="{FF2B5EF4-FFF2-40B4-BE49-F238E27FC236}">
                <a16:creationId xmlns:a16="http://schemas.microsoft.com/office/drawing/2014/main" xmlns="" id="{585B18AD-0B90-453D-ABE7-569648E9499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5400000">
            <a:off x="11000147" y="-1"/>
            <a:ext cx="1200133" cy="1228702"/>
          </a:xfrm>
          <a:prstGeom prst="rect">
            <a:avLst/>
          </a:prstGeom>
        </p:spPr>
      </p:pic>
      <p:pic>
        <p:nvPicPr>
          <p:cNvPr id="5" name="Рисунок 4" descr="022656390.png">
            <a:extLst>
              <a:ext uri="{FF2B5EF4-FFF2-40B4-BE49-F238E27FC236}">
                <a16:creationId xmlns:a16="http://schemas.microsoft.com/office/drawing/2014/main" xmlns="" id="{7E7A3AD5-E006-4875-8973-1DA480FD0ED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60093">
                <a:tint val="45000"/>
                <a:satMod val="400000"/>
              </a:srgbClr>
            </a:duotone>
            <a:lum contrast="40000"/>
          </a:blip>
          <a:stretch>
            <a:fillRect/>
          </a:stretch>
        </p:blipFill>
        <p:spPr>
          <a:xfrm rot="10800000">
            <a:off x="11000148" y="5657866"/>
            <a:ext cx="1200133" cy="1228702"/>
          </a:xfrm>
          <a:prstGeom prst="rect">
            <a:avLst/>
          </a:prstGeo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97AEC6CD-6873-43AC-BDCA-37BC9706C1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658" y="131531"/>
            <a:ext cx="6982684" cy="523701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9CA1AF0-3155-49C1-A327-6DD3780996FC}"/>
              </a:ext>
            </a:extLst>
          </p:cNvPr>
          <p:cNvSpPr/>
          <p:nvPr/>
        </p:nvSpPr>
        <p:spPr>
          <a:xfrm>
            <a:off x="724619" y="5441219"/>
            <a:ext cx="107427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временем она совсем становилась невидимой. Нити, которыми оплетала себя гусеница, быстро затвердевали.</a:t>
            </a:r>
          </a:p>
        </p:txBody>
      </p:sp>
    </p:spTree>
    <p:extLst>
      <p:ext uri="{BB962C8B-B14F-4D97-AF65-F5344CB8AC3E}">
        <p14:creationId xmlns:p14="http://schemas.microsoft.com/office/powerpoint/2010/main" val="2830422722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/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326</Words>
  <Application>Microsoft Office PowerPoint</Application>
  <PresentationFormat>Произвольный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Евгения</cp:lastModifiedBy>
  <cp:revision>20</cp:revision>
  <dcterms:created xsi:type="dcterms:W3CDTF">2018-02-23T01:53:17Z</dcterms:created>
  <dcterms:modified xsi:type="dcterms:W3CDTF">2021-11-03T02:47:29Z</dcterms:modified>
</cp:coreProperties>
</file>