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EF26079-ABE7-4AAB-9C6D-CCE9C36F460B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7730218-D5A0-49F4-8E84-8F20EC545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5" y="2132856"/>
            <a:ext cx="4408909" cy="216024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«Единственным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критерием истины является опыт..» 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Леонардо да Винчи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travelvesti.ru/images/2021/june2021/21/142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4458" y="2750202"/>
            <a:ext cx="3425231" cy="238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770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Проверка домашнего задания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b="1" dirty="0" smtClean="0"/>
              <a:t>Тест по теме:</a:t>
            </a:r>
          </a:p>
          <a:p>
            <a:pPr marL="68580" indent="0">
              <a:buNone/>
            </a:pPr>
            <a:r>
              <a:rPr lang="ru-RU" b="1" dirty="0" smtClean="0"/>
              <a:t>«Питание </a:t>
            </a:r>
            <a:r>
              <a:rPr lang="ru-RU" b="1" dirty="0"/>
              <a:t>растений. </a:t>
            </a:r>
            <a:r>
              <a:rPr lang="ru-RU" b="1" dirty="0" smtClean="0"/>
              <a:t>Удобрения».</a:t>
            </a:r>
            <a:endParaRPr lang="ru-RU" dirty="0"/>
          </a:p>
          <a:p>
            <a:pPr marL="68580" indent="0" algn="ctr">
              <a:buNone/>
            </a:pPr>
            <a:r>
              <a:rPr lang="ru-RU" dirty="0" smtClean="0"/>
              <a:t>Ответы:</a:t>
            </a:r>
          </a:p>
          <a:p>
            <a:pPr marL="68580" indent="0" algn="ctr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 smtClean="0"/>
              <a:t>Вариант 1                                       Вариант 2  </a:t>
            </a:r>
          </a:p>
          <a:p>
            <a:pPr marL="68580" indent="0">
              <a:buNone/>
            </a:pPr>
            <a:r>
              <a:rPr lang="ru-RU" dirty="0" smtClean="0"/>
              <a:t>1.   </a:t>
            </a:r>
            <a:r>
              <a:rPr lang="ru-RU" b="1" dirty="0" smtClean="0"/>
              <a:t>2</a:t>
            </a:r>
            <a:r>
              <a:rPr lang="ru-RU" dirty="0" smtClean="0"/>
              <a:t>                                                      1.   </a:t>
            </a:r>
            <a:r>
              <a:rPr lang="ru-RU" b="1" dirty="0" smtClean="0"/>
              <a:t>3</a:t>
            </a:r>
          </a:p>
          <a:p>
            <a:pPr marL="68580" indent="0">
              <a:buNone/>
            </a:pPr>
            <a:r>
              <a:rPr lang="ru-RU" dirty="0" smtClean="0"/>
              <a:t>2.   </a:t>
            </a:r>
            <a:r>
              <a:rPr lang="ru-RU" b="1" dirty="0" smtClean="0"/>
              <a:t>3 </a:t>
            </a:r>
            <a:r>
              <a:rPr lang="ru-RU" dirty="0" smtClean="0"/>
              <a:t>                                                     2.   </a:t>
            </a:r>
            <a:r>
              <a:rPr lang="ru-RU" b="1" dirty="0" smtClean="0"/>
              <a:t>2</a:t>
            </a:r>
          </a:p>
          <a:p>
            <a:pPr marL="68580" indent="0">
              <a:buNone/>
            </a:pPr>
            <a:r>
              <a:rPr lang="ru-RU" dirty="0" smtClean="0"/>
              <a:t>3.   </a:t>
            </a:r>
            <a:r>
              <a:rPr lang="ru-RU" b="1" dirty="0" smtClean="0"/>
              <a:t>1</a:t>
            </a:r>
            <a:r>
              <a:rPr lang="ru-RU" dirty="0" smtClean="0"/>
              <a:t>                                                      3.   </a:t>
            </a:r>
            <a:r>
              <a:rPr lang="ru-RU" b="1" dirty="0" smtClean="0"/>
              <a:t>3</a:t>
            </a:r>
          </a:p>
          <a:p>
            <a:pPr marL="68580" indent="0">
              <a:buNone/>
            </a:pPr>
            <a:r>
              <a:rPr lang="ru-RU" dirty="0" smtClean="0"/>
              <a:t>4.   </a:t>
            </a:r>
            <a:r>
              <a:rPr lang="ru-RU" b="1" dirty="0" smtClean="0"/>
              <a:t>2</a:t>
            </a:r>
            <a:r>
              <a:rPr lang="ru-RU" dirty="0" smtClean="0"/>
              <a:t>                                                      4.   </a:t>
            </a:r>
            <a:r>
              <a:rPr lang="ru-RU" b="1" dirty="0" smtClean="0"/>
              <a:t>1</a:t>
            </a:r>
          </a:p>
          <a:p>
            <a:pPr marL="68580" indent="0">
              <a:buNone/>
            </a:pPr>
            <a:r>
              <a:rPr lang="ru-RU" dirty="0" smtClean="0"/>
              <a:t>5.   </a:t>
            </a:r>
            <a:r>
              <a:rPr lang="ru-RU" b="1" dirty="0" smtClean="0"/>
              <a:t>1</a:t>
            </a:r>
            <a:r>
              <a:rPr lang="ru-RU" dirty="0" smtClean="0"/>
              <a:t>                                                      5.   </a:t>
            </a:r>
            <a:r>
              <a:rPr lang="ru-RU" b="1" dirty="0" smtClean="0"/>
              <a:t>2 </a:t>
            </a:r>
            <a:r>
              <a:rPr lang="ru-RU" dirty="0" smtClean="0"/>
              <a:t>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282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245" y="1412776"/>
            <a:ext cx="7899889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8085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63190"/>
            <a:ext cx="5400600" cy="2232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ФОТОСИНТЕЗ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s://i.mycdn.me/i?r=AzEPZsRbOZEKgBhR0XGMT1Rk6xwEoVKhF0Xsp5Ar3wovfK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48880"/>
            <a:ext cx="5872008" cy="389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2005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Nik\Desktop\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5544616" cy="51125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139952" y="4717082"/>
            <a:ext cx="43204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/>
              <a:t>Если взять элодею и накрыть её воронкой в стакане с водой, поместить пробирку, наполненной водой и ярко осветить лампой, то можно увидеть выделение пузырьков газа. </a:t>
            </a:r>
            <a:endParaRPr lang="ru-RU" sz="1200" dirty="0"/>
          </a:p>
          <a:p>
            <a:r>
              <a:rPr lang="ru-RU" sz="1200" i="1" dirty="0"/>
              <a:t>В собранный газ вносим тлеющую лучину. </a:t>
            </a:r>
            <a:endParaRPr lang="ru-RU" sz="1200" dirty="0"/>
          </a:p>
          <a:p>
            <a:r>
              <a:rPr lang="ru-RU" sz="1200" i="1" dirty="0"/>
              <a:t>Лучина загорается, значит газ - </a:t>
            </a:r>
            <a:r>
              <a:rPr lang="ru-RU" sz="1600" b="1" i="1" dirty="0"/>
              <a:t>О</a:t>
            </a:r>
            <a:r>
              <a:rPr lang="ru-RU" sz="1600" b="1" i="1" baseline="-25000" dirty="0"/>
              <a:t>2 </a:t>
            </a:r>
            <a:r>
              <a:rPr lang="ru-RU" sz="1200" i="1" dirty="0"/>
              <a:t> </a:t>
            </a:r>
            <a:endParaRPr lang="ru-RU" sz="1200" dirty="0"/>
          </a:p>
          <a:p>
            <a:r>
              <a:rPr lang="ru-RU" sz="1200" b="1" dirty="0"/>
              <a:t> 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62050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1000108"/>
            <a:ext cx="6777317" cy="1152128"/>
          </a:xfrm>
        </p:spPr>
        <p:txBody>
          <a:bodyPr>
            <a:noAutofit/>
          </a:bodyPr>
          <a:lstStyle/>
          <a:p>
            <a:r>
              <a:rPr lang="ru-RU" sz="20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Фотосинтез</a:t>
            </a:r>
            <a:r>
              <a:rPr lang="ru-RU" sz="2000" dirty="0"/>
              <a:t> – </a:t>
            </a:r>
            <a:r>
              <a:rPr lang="ru-RU" sz="2000" dirty="0" smtClean="0"/>
              <a:t>сложный </a:t>
            </a:r>
            <a:r>
              <a:rPr lang="ru-RU" sz="2000" dirty="0"/>
              <a:t>процесс образования органических веществ из воды и углекислого газа в хлоропластах на </a:t>
            </a:r>
            <a:r>
              <a:rPr lang="ru-RU" sz="2000" dirty="0" smtClean="0"/>
              <a:t>свету.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5072074"/>
            <a:ext cx="3571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(от греч. «фото» - свет, «синтез» - образование)</a:t>
            </a:r>
          </a:p>
        </p:txBody>
      </p:sp>
      <p:pic>
        <p:nvPicPr>
          <p:cNvPr id="4098" name="Picture 2" descr="https://ds05.infourok.ru/uploads/ex/0d5c/000cb78b-fbc3d702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5"/>
            <a:ext cx="4643470" cy="34826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7547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836712"/>
            <a:ext cx="6777317" cy="3508977"/>
          </a:xfrm>
        </p:spPr>
        <p:txBody>
          <a:bodyPr>
            <a:normAutofit fontScale="92500" lnSpcReduction="20000"/>
          </a:bodyPr>
          <a:lstStyle/>
          <a:p>
            <a:pPr marL="68580" indent="0" algn="ctr">
              <a:lnSpc>
                <a:spcPct val="110000"/>
              </a:lnSpc>
              <a:buNone/>
            </a:pP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Фотосинтез идет на свету круглый год.</a:t>
            </a:r>
            <a:b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он людям дает пищу и кислород.</a:t>
            </a:r>
            <a:b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важный процесс - фотосинтез, друзья,</a:t>
            </a:r>
            <a:b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него на Земле обойтись нам нельзя.</a:t>
            </a:r>
            <a:b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Фрукты, овощи, хлеб, уголь, сено, дрова -</a:t>
            </a:r>
            <a:b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Фотосинтез всему этому голова.</a:t>
            </a:r>
            <a:b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 чист будет, свеж, как легко им дышать!</a:t>
            </a:r>
            <a:b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озоновый слой будет нас защищать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endParaRPr lang="ru-RU" dirty="0"/>
          </a:p>
        </p:txBody>
      </p:sp>
      <p:pic>
        <p:nvPicPr>
          <p:cNvPr id="3076" name="Picture 4" descr="https://www.pinclipart.com/picdir/middle/113-1135645_clip-art-gifler-arka-planlar-yapraklar-pervaz-poem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2339157" cy="233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541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фотосинтеза в природе и жизни человека: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 результате фотосинтеза выделяется кислород для дыхания живых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организмов;</a:t>
            </a:r>
          </a:p>
          <a:p>
            <a:pPr lvl="0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Благодаря фотосинтезу постоянно образуются органические вещества для питания грибов, бактерий, животных и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человека;</a:t>
            </a:r>
          </a:p>
          <a:p>
            <a:pPr lvl="0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Из кислорода в атмосфере образуется защитный озоновый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слой;</a:t>
            </a:r>
          </a:p>
          <a:p>
            <a:pPr lvl="0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Растения понижают в атмосфере содержание углекислого газа, предотвращая перегрев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Земли.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102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Спасибо за урок!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742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88</TotalTime>
  <Words>188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Слайд 1</vt:lpstr>
      <vt:lpstr>Проверка домашнего задания</vt:lpstr>
      <vt:lpstr>Слайд 3</vt:lpstr>
      <vt:lpstr>Тема урока:  ФОТОСИНТЕЗ </vt:lpstr>
      <vt:lpstr>Слайд 5</vt:lpstr>
      <vt:lpstr>Слайд 6</vt:lpstr>
      <vt:lpstr>Слайд 7</vt:lpstr>
      <vt:lpstr>Значение фотосинтеза в природе и жизни человека: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Юта Денисова</dc:creator>
  <cp:lastModifiedBy>Ирина Анатольевна</cp:lastModifiedBy>
  <cp:revision>9</cp:revision>
  <dcterms:created xsi:type="dcterms:W3CDTF">2021-10-18T13:13:57Z</dcterms:created>
  <dcterms:modified xsi:type="dcterms:W3CDTF">2021-10-19T11:19:32Z</dcterms:modified>
</cp:coreProperties>
</file>