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3" r:id="rId7"/>
    <p:sldId id="264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k.com/fcnn_ru" TargetMode="External"/><Relationship Id="rId5" Type="http://schemas.openxmlformats.org/officeDocument/2006/relationships/hyperlink" Target="https://vk.com/footballbezgranicc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9388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285728"/>
            <a:ext cx="73581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Сицкая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средняя школа городского округа город Чкаловск Нижегородской области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4572008"/>
            <a:ext cx="2952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Выполнил </a:t>
            </a:r>
            <a:endParaRPr lang="ru-RU" dirty="0" smtClean="0"/>
          </a:p>
          <a:p>
            <a:pPr algn="r"/>
            <a:r>
              <a:rPr lang="ru-RU" b="1" dirty="0" smtClean="0"/>
              <a:t>Блохин </a:t>
            </a:r>
            <a:r>
              <a:rPr lang="ru-RU" b="1" dirty="0" smtClean="0"/>
              <a:t>Д., </a:t>
            </a:r>
            <a:r>
              <a:rPr lang="ru-RU" b="1" dirty="0" smtClean="0"/>
              <a:t>10 лет</a:t>
            </a:r>
            <a:endParaRPr lang="ru-RU" dirty="0" smtClean="0"/>
          </a:p>
          <a:p>
            <a:pPr algn="r"/>
            <a:r>
              <a:rPr lang="ru-RU" b="1" dirty="0" smtClean="0"/>
              <a:t>Руководитель: </a:t>
            </a:r>
            <a:r>
              <a:rPr lang="ru-RU" b="1" dirty="0" err="1" smtClean="0"/>
              <a:t>Карюк</a:t>
            </a:r>
            <a:r>
              <a:rPr lang="ru-RU" b="1" dirty="0" smtClean="0"/>
              <a:t> И. В.,</a:t>
            </a:r>
            <a:endParaRPr lang="ru-RU" dirty="0" smtClean="0"/>
          </a:p>
          <a:p>
            <a:pPr algn="r"/>
            <a:r>
              <a:rPr lang="ru-RU" b="1" dirty="0" smtClean="0"/>
              <a:t>учитель начальных классов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71736" y="1714488"/>
            <a:ext cx="40023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Исследовательская работа</a:t>
            </a:r>
            <a:endParaRPr lang="ru-RU" dirty="0" smtClean="0"/>
          </a:p>
          <a:p>
            <a:pPr algn="ctr"/>
            <a:r>
              <a:rPr lang="ru-RU" b="1" dirty="0" smtClean="0"/>
              <a:t> </a:t>
            </a:r>
            <a:endParaRPr lang="ru-RU" dirty="0" smtClean="0"/>
          </a:p>
          <a:p>
            <a:pPr algn="ctr"/>
            <a:r>
              <a:rPr lang="ru-RU" b="1" dirty="0" smtClean="0"/>
              <a:t>«Футбол: история, увлечение, жизнь»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9388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357290" y="500042"/>
            <a:ext cx="7643834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узнать историю возникновения самой популярной игры в мире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учиться самостоятельно находить нужную информацию по данной теме в дополнительной литературе;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изученных источников оформить исследовательскую работу в соответствии с требованиями;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9388" y="0"/>
            <a:ext cx="9153388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42844" y="142852"/>
            <a:ext cx="3043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 мячом в древности.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44" y="642918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Италия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21442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Кальчо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появилось в Италии приблизительно в 16 веке. Играли руками и ногами две команды по 27 человек. Голы засчитывались после перебрасывания мяча через обозначенные на периметре поля точки.</a:t>
            </a:r>
          </a:p>
          <a:p>
            <a:endParaRPr lang="ru-RU" dirty="0"/>
          </a:p>
        </p:txBody>
      </p:sp>
      <p:pic>
        <p:nvPicPr>
          <p:cNvPr id="2049" name="Picture 1" descr="G:\проект Блохин\Кальч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7166"/>
            <a:ext cx="3902075" cy="30607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572264" y="3500438"/>
            <a:ext cx="1217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Египет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проект Блохин\мяч египт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653873"/>
            <a:ext cx="3228038" cy="3204127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857752" y="4000504"/>
            <a:ext cx="392909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 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Всевозможные артефакты из египетских гробниц, построенных не позднее 2500 лет до нашей эры, свидетельствуют о том, что похожие на футбол игры существовали в тот период в этом регионе.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46122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Англия-родина современного футбола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G:\проект Блохин\Футбол_в_Англ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143225"/>
            <a:ext cx="9286908" cy="37147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1142984"/>
            <a:ext cx="82867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Современный футбол начал свой путь в XII веке в средневековой Англии. Тогда в футбол играли на рыночных площадях и даже на узких кривых улицах. Играли с утра до вечера. Численность играющих превышала 100 человек, при этом почти никаких ограничений не существовало. Можно было играть как руками, так и ногами, разрешалось хватать игрока, владеющего мячом, сбивать его с ног.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286116" y="428604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Первые правила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85723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Дата 26 октября 1863 г. стала памятной для поклонников футбола, так как в этом году в лондонской таверне на Грей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Куин-стрит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представители новоиспеченных клубов выработали новые правила игры. В силу они вступили 8 декабря 1863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214554"/>
            <a:ext cx="85011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футбольном матче одновременно принимают участие 22 игрока, по 11 человек с каждой стороны 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команд должны быть разного цвета, чтобы не путаться.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Взятие ворот считается законным, когда мяч полностью пересёк линию ворот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Забить гол, как уже упоминалось выше, можно любой частью тела, кроме рук.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Длительность матча: 90 минут (2 тайма по 45 мин.).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9388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488" y="357166"/>
            <a:ext cx="3612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Интересные факты о футболе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42984"/>
            <a:ext cx="8786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Самый длинный матч по футболу состоялся с 1 по 3 августа 1981 года. Победителя удалось выявить лишь через 65 часов 1 минуту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всю историю известно два случая, когда судьи показали сами себе красную карточку.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Самый крупный счет, зарегистрированный за время существования популярной командной игры – 149:0. Матч проходил на Мадагаскаре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Наиболее известный гол, забитый рукой, за всю историю существования игры называется «Рука Бога». Забил этот мяч в 1986 году Диего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Марадона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51-й минуте.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1878" y="265814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HQqCUNWzP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764021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kyKS7d37uC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717032"/>
            <a:ext cx="22383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148064" y="695162"/>
            <a:ext cx="374441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Футбольный клуб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  <a:hlinkClick r:id="rId5"/>
              </a:rPr>
              <a:t>«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Без границ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  <a:hlinkClick r:id="rId5"/>
              </a:rPr>
              <a:t>»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объединил увлекательной игрой школьников, их родителей, братье, сестёр, бабушек и дедушек. Данный проект реализовался с использованием гранта Президента РФ на развитие гражданского общества, предоставленного Фондом президентских грантов.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6056" y="3717032"/>
            <a:ext cx="29523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посетили спортивную базу "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", где тренируется команда футбольного клуба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6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Нижний Новгород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  <a:hlinkClick r:id="rId6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5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 flipH="1">
            <a:off x="2857488" y="357166"/>
            <a:ext cx="2168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G:\проект Блохин\мама и 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00" y="692696"/>
            <a:ext cx="3571900" cy="53578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857232"/>
            <a:ext cx="5214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Футбол - это страстное противоборство двух команд, в котором проявляются скорость, сила, ловкость, быстрота реакции. Как заметил лучший футболист современности бразилец Пеле, что футбол-это трудная игра, ведь в нее играют ногами, а думать надо головой.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своего исследования я узнал, где зародился футбол, как он развивался и когда стал той игрой, которой наслаждаются и в которую играют миллионы людей по всему миру.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418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пузико</cp:lastModifiedBy>
  <cp:revision>10</cp:revision>
  <dcterms:modified xsi:type="dcterms:W3CDTF">2021-11-03T11:18:35Z</dcterms:modified>
</cp:coreProperties>
</file>