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13"/>
  </p:notesMasterIdLst>
  <p:sldIdLst>
    <p:sldId id="256" r:id="rId2"/>
    <p:sldId id="258" r:id="rId3"/>
    <p:sldId id="261" r:id="rId4"/>
    <p:sldId id="260" r:id="rId5"/>
    <p:sldId id="259" r:id="rId6"/>
    <p:sldId id="262" r:id="rId7"/>
    <p:sldId id="264" r:id="rId8"/>
    <p:sldId id="265" r:id="rId9"/>
    <p:sldId id="268" r:id="rId10"/>
    <p:sldId id="272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550F"/>
    <a:srgbClr val="227816"/>
    <a:srgbClr val="2F3715"/>
    <a:srgbClr val="94B5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8D1E0-7843-484C-AACF-5F12C9443501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52231-0DE5-4EE8-B3C0-DFC5B970AA3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52231-0DE5-4EE8-B3C0-DFC5B970AA37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A00D49-3CE1-46D4-86A3-F7480AEE4F17}" type="datetimeFigureOut">
              <a:rPr lang="ru-RU" smtClean="0"/>
              <a:pPr/>
              <a:t>24.11.2019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FE22FC-E164-46A9-8B6F-BB8E3EB52EA9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hyperlink" Target="http://imo.msun.ru/Vector/Sakral_new/Ms_408/Travi.files/image032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foto.rambler.ru/photos/activeclub/12/036/036.jpg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nanya.ru/uploads/post-15858-1139835580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hyperlink" Target="http://glucagon.narod.ru/020202/q1.jpg" TargetMode="Externa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fishtour.by/pub/Aldrovanda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htour.by/pub/Aldrovanda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9898"/>
            <a:ext cx="7696224" cy="328341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Хищные растения.</a:t>
            </a:r>
            <a:endParaRPr lang="ru-RU" sz="4800" dirty="0">
              <a:solidFill>
                <a:srgbClr val="2278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500694" y="4214818"/>
            <a:ext cx="3338506" cy="200026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Презентацию подготовила </a:t>
            </a:r>
          </a:p>
          <a:p>
            <a:r>
              <a:rPr lang="ru-RU" sz="20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Ученица 4 В класса </a:t>
            </a:r>
          </a:p>
          <a:p>
            <a:r>
              <a:rPr lang="ru-RU" sz="20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ГБОУ  школы № 327</a:t>
            </a:r>
          </a:p>
          <a:p>
            <a:r>
              <a:rPr lang="ru-RU" sz="2000" dirty="0" err="1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Мамрикова</a:t>
            </a:r>
            <a:r>
              <a:rPr lang="ru-RU" sz="20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 Мария.</a:t>
            </a:r>
            <a:endParaRPr lang="ru-RU" sz="2000" b="1" dirty="0" smtClean="0">
              <a:solidFill>
                <a:srgbClr val="227816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rgbClr val="22781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                               </a:t>
            </a:r>
            <a:endParaRPr lang="ru-RU" sz="2000" dirty="0">
              <a:solidFill>
                <a:srgbClr val="22781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7550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52"/>
            <a:ext cx="7933588" cy="61055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Ученые пока не получили всех экземпляров хищных и растений. Науке еще предстоит разобраться  с ними, ведь они служат переходной ступенью  между животным и растительным царствами. Во всем этом  необыкновенном растительном мире, хищных  растений придётся разбираться молодым учёным, а может быть и нам с вами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7550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492896"/>
            <a:ext cx="6956846" cy="3755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17550F"/>
                </a:solidFill>
              </a:rPr>
              <a:t>  СПАСИБО ЗА ВНИМАНИЕ!!!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17550F">
                <a:alpha val="94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42976" y="428604"/>
            <a:ext cx="8001024" cy="6000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В мире насчитывается 630 видов хищных растений, из  6 семейств: 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росянковые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пузырчатковые 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саррацениевые 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непентесовые 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ароидные 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библисовые 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9" name="Содержимое 8" descr="0_5efe_45032086_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81650" y="2923381"/>
            <a:ext cx="2171700" cy="24288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550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Лесенок\Рабочий стол\хищные растения\073202b26f40ba178e334a46eabb82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573016"/>
            <a:ext cx="3113213" cy="20717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10800000" flipV="1">
            <a:off x="2051720" y="5867297"/>
            <a:ext cx="4806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  Библис. Семейство библисовые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3077" name="Picture 5" descr="C:\Documents and Settings\Лесенок\Рабочий стол\хищные растения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4664"/>
            <a:ext cx="1676403" cy="2517998"/>
          </a:xfrm>
          <a:prstGeom prst="rect">
            <a:avLst/>
          </a:prstGeom>
          <a:noFill/>
        </p:spPr>
      </p:pic>
      <p:pic>
        <p:nvPicPr>
          <p:cNvPr id="3078" name="Picture 6" descr="C:\Documents and Settings\Лесенок\Рабочий стол\хищные растения\Insect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88640"/>
            <a:ext cx="1948571" cy="2928958"/>
          </a:xfrm>
          <a:prstGeom prst="rect">
            <a:avLst/>
          </a:prstGeom>
          <a:noFill/>
        </p:spPr>
      </p:pic>
      <p:pic>
        <p:nvPicPr>
          <p:cNvPr id="3080" name="Picture 8" descr="Картинка 4 из 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88640"/>
            <a:ext cx="1747839" cy="27140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580112" y="5733256"/>
            <a:ext cx="3563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Непентес. Семейство непентесовые.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2" name="Picture 10" descr="Картинка 21 из 328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3645024"/>
            <a:ext cx="2546874" cy="19113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                                         Росянка круглолистная.  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                                         Семейство росянковые.</a:t>
            </a: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77758" y="3244334"/>
            <a:ext cx="6476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Аронник. Семейство ароидные.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 flipV="1">
            <a:off x="1435608" y="6248400"/>
            <a:ext cx="7528880" cy="609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187624" y="3068960"/>
            <a:ext cx="56703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Саррацения.  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Семейство саррацениевые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2781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57166"/>
            <a:ext cx="7387164" cy="371990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У растений несколько типов приспособлений для ловли добычи:  </a:t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- ловушка в виде рачевни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- ловчие листья (кувшинчики)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- захлопывающиеся листья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- засасывающие ловушки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- липучие ловушки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4286280" cy="321471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Лесенок\Рабочий стол\хищные растения\cc3dac49b582a4c0c1f8172afabbe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933056"/>
            <a:ext cx="1784349" cy="2676523"/>
          </a:xfrm>
          <a:prstGeom prst="rect">
            <a:avLst/>
          </a:prstGeom>
          <a:noFill/>
        </p:spPr>
      </p:pic>
      <p:pic>
        <p:nvPicPr>
          <p:cNvPr id="2051" name="Picture 3" descr="C:\Documents and Settings\Лесенок\Рабочий стол\хищные растения\1193506302_titu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916832"/>
            <a:ext cx="2071702" cy="2160240"/>
          </a:xfrm>
          <a:prstGeom prst="rect">
            <a:avLst/>
          </a:prstGeom>
          <a:noFill/>
        </p:spPr>
      </p:pic>
      <p:pic>
        <p:nvPicPr>
          <p:cNvPr id="2052" name="Picture 4" descr="C:\Documents and Settings\Лесенок\Рабочий стол\хищные растения\0_155c9_ef12b0e2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125" y="4221088"/>
            <a:ext cx="2300875" cy="2357454"/>
          </a:xfrm>
          <a:prstGeom prst="rect">
            <a:avLst/>
          </a:prstGeom>
          <a:noFill/>
        </p:spPr>
      </p:pic>
      <p:pic>
        <p:nvPicPr>
          <p:cNvPr id="2054" name="Picture 6" descr="C:\Documents and Settings\Лесенок\Рабочий стол\хищные растения\Utricularia-vulgar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357694"/>
            <a:ext cx="1838319" cy="2104100"/>
          </a:xfrm>
          <a:prstGeom prst="rect">
            <a:avLst/>
          </a:prstGeom>
          <a:noFill/>
        </p:spPr>
      </p:pic>
      <p:pic>
        <p:nvPicPr>
          <p:cNvPr id="2055" name="Picture 7" descr="606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357694"/>
            <a:ext cx="1695450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Лесенок\Рабочий стол\хищные растения\image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60" y="0"/>
            <a:ext cx="9128440" cy="6857999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14348" y="6072206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Хищные растения встречаются на всех материках, кроме Антарктиды. Очень много их в тропиках и на экваторе.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550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Питание хищных растений:</a:t>
            </a:r>
            <a:endParaRPr lang="ru-RU" sz="4400" dirty="0">
              <a:solidFill>
                <a:srgbClr val="2278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 flipH="1">
            <a:off x="4357686" y="1850064"/>
            <a:ext cx="4786314" cy="47936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Хищные растения   растут на болотных  почвах, где царит вечный «голод». Растениям не хватает: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u="sng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азота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u="sng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натрия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u="sng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калия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u="sng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магния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u="sng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фосфора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Хищные растения вырабатывают фермент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u="sng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непентезий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который помогает растворить животные ткани и всасыванию питательных веществ в клетки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растения.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Картинка 12 из 13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643050"/>
            <a:ext cx="2876833" cy="2200255"/>
          </a:xfrm>
          <a:prstGeom prst="rect">
            <a:avLst/>
          </a:prstGeom>
          <a:noFill/>
        </p:spPr>
      </p:pic>
      <p:pic>
        <p:nvPicPr>
          <p:cNvPr id="20485" name="Picture 5" descr="Картинка 21 из 13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4357694"/>
            <a:ext cx="2399037" cy="21431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57356" y="3857628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Саррацения.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4B55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227816"/>
                </a:solidFill>
              </a:rPr>
              <a:t>Венерина мухоловка</a:t>
            </a:r>
            <a:endParaRPr lang="ru-RU" sz="4800" dirty="0">
              <a:solidFill>
                <a:srgbClr val="22781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772816"/>
            <a:ext cx="4867474" cy="48708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Растёт в Северной Америке, на болотах. Розетка листьев 15 см. Лист состоит из двух створок с зубцами, захлопывающимися как книга за 0,2 секунды. В захлопнутом состоянии с насекомыми ловушка находится 40 часов.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Безымянный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36187" y="3329367"/>
            <a:ext cx="1662626" cy="161690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2781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Росянка</a:t>
            </a:r>
            <a:endParaRPr lang="ru-RU" sz="4800" dirty="0">
              <a:solidFill>
                <a:srgbClr val="2278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844824"/>
            <a:ext cx="4032448" cy="45845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Насекомоядное растение встречается в России и Австралии. Капельки на листьях в солнечный день напоминают ожерелье из бусинок-росинок. В состав росинок входит муравьиная кислота.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0_179b3_f1256ebc_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81118" y="1920875"/>
            <a:ext cx="3972764" cy="44338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7550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200800" cy="42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Красная книга </a:t>
            </a:r>
            <a:r>
              <a:rPr lang="ru-RU" dirty="0" smtClean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FF0000"/>
                </a:solidFill>
              </a:rPr>
              <a:t>оссии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59632" y="1052736"/>
            <a:ext cx="7674056" cy="38764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 В Красную книгу России из хищных растений занесена </a:t>
            </a:r>
            <a:r>
              <a:rPr lang="ru-RU" sz="2200" i="1" dirty="0" smtClean="0">
                <a:solidFill>
                  <a:srgbClr val="227816"/>
                </a:solidFill>
                <a:latin typeface="Arial" pitchFamily="34" charset="0"/>
                <a:cs typeface="Arial" pitchFamily="34" charset="0"/>
              </a:rPr>
              <a:t>АЛЬДРОВАНДА ПУЗЫРЧАТАЯ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растение из семейства Росянковых. Она встречается Ладожском озере, в  Ростовской областях, дельте Волги и на Дальнем Востоке. Это водное насекомоядное растение. Растет в озерах, речных заводях, заросших каналах. </a:t>
            </a:r>
          </a:p>
        </p:txBody>
      </p:sp>
      <p:pic>
        <p:nvPicPr>
          <p:cNvPr id="23554" name="i-main-pic" descr="Картинка 11 из 16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428728" y="3643314"/>
            <a:ext cx="6255605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523</TotalTime>
  <Words>286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Хищные растения.</vt:lpstr>
      <vt:lpstr>Слайд 2</vt:lpstr>
      <vt:lpstr>Слайд 3</vt:lpstr>
      <vt:lpstr>У растений несколько типов приспособлений для ловли добычи:   - ловушка в виде рачевни  - ловчие листья (кувшинчики)  - захлопывающиеся листья  - засасывающие ловушки - липучие ловушки </vt:lpstr>
      <vt:lpstr>Слайд 5</vt:lpstr>
      <vt:lpstr>Питание хищных растений:</vt:lpstr>
      <vt:lpstr>Венерина мухоловка</vt:lpstr>
      <vt:lpstr>Росянка</vt:lpstr>
      <vt:lpstr>      Красная книга России: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«Хищные растения – живые арканы, зелёные капканы».</dc:title>
  <dc:creator>Lesenok</dc:creator>
  <cp:lastModifiedBy>kol-prod</cp:lastModifiedBy>
  <cp:revision>63</cp:revision>
  <dcterms:created xsi:type="dcterms:W3CDTF">2009-03-21T10:01:38Z</dcterms:created>
  <dcterms:modified xsi:type="dcterms:W3CDTF">2019-11-24T09:34:09Z</dcterms:modified>
</cp:coreProperties>
</file>