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22" r:id="rId2"/>
    <p:sldMasterId id="2147483836" r:id="rId3"/>
  </p:sldMasterIdLst>
  <p:notesMasterIdLst>
    <p:notesMasterId r:id="rId14"/>
  </p:notesMasterIdLst>
  <p:sldIdLst>
    <p:sldId id="256" r:id="rId4"/>
    <p:sldId id="265" r:id="rId5"/>
    <p:sldId id="264" r:id="rId6"/>
    <p:sldId id="259" r:id="rId7"/>
    <p:sldId id="266" r:id="rId8"/>
    <p:sldId id="267" r:id="rId9"/>
    <p:sldId id="268" r:id="rId10"/>
    <p:sldId id="27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7DE37-E5E3-4895-8D73-62E77A594FB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835AA3-367B-4708-B753-F17D1DD3E2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9787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35AA3-367B-4708-B753-F17D1DD3E21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035381-9E13-468C-AA26-D9E1C685C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7E7A-3ECC-4FBA-8565-FC9F9BCC7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8FCDD-777A-40E7-981B-11D097DCA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89F70-B2E7-4A54-8567-BD22D3609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21A99-35F2-4E09-B829-004B13375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F364D-2392-434A-9237-2D166447D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F9AE5-3E77-4755-907B-488261448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11BF9-8B2C-401F-A4E0-64E3CD8FB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B984D-EF43-44E5-A022-2386CE1BA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F33D9-4C3E-4224-B9B4-2AA27B2DA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2362B-62CA-4C62-A863-B59FECE3D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605B4-F8D5-40D8-97A7-B0B814791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074A5-19E3-4191-AAC8-3D1F01B08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  <p:bldP spid="121859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8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2185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8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2185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8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2185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8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2185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8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218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A7A821B9-C542-44E2-A7E3-49266069F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</p:sldLayoutIdLst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8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  <p:bldP spid="168963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8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6896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8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6896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8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6896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8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6896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8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689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86000">
              <a:srgbClr val="9CB86E"/>
            </a:gs>
            <a:gs pos="100000">
              <a:srgbClr val="156B13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Ольга\Downloads\FE-8p9UVSpA (1)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371600" y="3581400"/>
            <a:ext cx="1238250" cy="2790825"/>
          </a:xfrm>
          <a:prstGeom prst="rect">
            <a:avLst/>
          </a:prstGeom>
          <a:noFill/>
        </p:spPr>
      </p:pic>
      <p:pic>
        <p:nvPicPr>
          <p:cNvPr id="2052" name="Picture 4" descr="C:\Users\Ольга\Downloads\FE-8p9UVSpA (2)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581400"/>
            <a:ext cx="1685925" cy="2676525"/>
          </a:xfrm>
          <a:prstGeom prst="rect">
            <a:avLst/>
          </a:prstGeom>
          <a:noFill/>
        </p:spPr>
      </p:pic>
      <p:pic>
        <p:nvPicPr>
          <p:cNvPr id="2053" name="Picture 5" descr="C:\Users\Ольга\Downloads\FE-8p9UVSpA (3)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581400"/>
            <a:ext cx="1504950" cy="2667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05000" y="1828800"/>
            <a:ext cx="6553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Интерактивная игра: «Три поросёнка</a:t>
            </a:r>
            <a:r>
              <a:rPr lang="ru-RU" sz="2800" b="1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533400"/>
            <a:ext cx="87630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ОГБОУ «</a:t>
            </a:r>
            <a:r>
              <a:rPr lang="ru-RU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Скопинская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школа-интернат»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Учитель</a:t>
            </a:r>
            <a:r>
              <a:rPr lang="ru-RU" dirty="0" smtClean="0"/>
              <a:t>: </a:t>
            </a:r>
          </a:p>
          <a:p>
            <a:r>
              <a:rPr lang="ru-RU" dirty="0" smtClean="0"/>
              <a:t>                                                                     </a:t>
            </a:r>
            <a:r>
              <a:rPr lang="ru-RU" dirty="0" smtClean="0"/>
              <a:t>     Кочеткова </a:t>
            </a:r>
            <a:r>
              <a:rPr lang="ru-RU" dirty="0" smtClean="0"/>
              <a:t>Ольга Владимировна, </a:t>
            </a:r>
          </a:p>
          <a:p>
            <a:r>
              <a:rPr lang="ru-RU" dirty="0" smtClean="0"/>
              <a:t>                                                                     </a:t>
            </a:r>
            <a:r>
              <a:rPr lang="ru-RU" dirty="0" smtClean="0"/>
              <a:t>     высшая  </a:t>
            </a:r>
            <a:r>
              <a:rPr lang="ru-RU" dirty="0" smtClean="0"/>
              <a:t>квалификационная категория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71600" y="64008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Ниф-Ниф</a:t>
            </a:r>
            <a:r>
              <a:rPr lang="ru-RU" dirty="0" smtClean="0">
                <a:solidFill>
                  <a:srgbClr val="00B050"/>
                </a:solidFill>
              </a:rPr>
              <a:t>                                      </a:t>
            </a:r>
            <a:r>
              <a:rPr lang="ru-RU" dirty="0" err="1" smtClean="0">
                <a:solidFill>
                  <a:srgbClr val="00B050"/>
                </a:solidFill>
              </a:rPr>
              <a:t>Нуф-Нуф</a:t>
            </a:r>
            <a:r>
              <a:rPr lang="ru-RU" dirty="0" smtClean="0">
                <a:solidFill>
                  <a:srgbClr val="00B050"/>
                </a:solidFill>
              </a:rPr>
              <a:t>                               </a:t>
            </a:r>
            <a:r>
              <a:rPr lang="ru-RU" dirty="0" err="1" smtClean="0">
                <a:solidFill>
                  <a:srgbClr val="00B050"/>
                </a:solidFill>
              </a:rPr>
              <a:t>Наф-Наф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762000"/>
            <a:ext cx="3229391" cy="3179452"/>
          </a:xfrm>
          <a:prstGeom prst="rect">
            <a:avLst/>
          </a:prstGeom>
          <a:noFill/>
        </p:spPr>
      </p:pic>
      <p:pic>
        <p:nvPicPr>
          <p:cNvPr id="5" name="Picture 4" descr="C:\Users\Ольга\Downloads\FE-8p9UVSpA (2)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66800" y="3810000"/>
            <a:ext cx="1905000" cy="2676525"/>
          </a:xfrm>
          <a:prstGeom prst="rect">
            <a:avLst/>
          </a:prstGeom>
          <a:noFill/>
        </p:spPr>
      </p:pic>
      <p:pic>
        <p:nvPicPr>
          <p:cNvPr id="7" name="Picture 2" descr="C:\Users\Ольга\Downloads\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96000" y="1752600"/>
            <a:ext cx="2573396" cy="333516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95400" y="304800"/>
            <a:ext cx="4885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C00000"/>
                </a:solidFill>
              </a:rPr>
              <a:t>Развалился ли дом </a:t>
            </a:r>
            <a:r>
              <a:rPr lang="ru-RU" altLang="ru-RU" dirty="0" err="1" smtClean="0">
                <a:solidFill>
                  <a:srgbClr val="C00000"/>
                </a:solidFill>
              </a:rPr>
              <a:t>Наф-Нафа</a:t>
            </a:r>
            <a:r>
              <a:rPr lang="ru-RU" altLang="ru-RU" dirty="0" smtClean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00600" y="304800"/>
            <a:ext cx="434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кликнуть мышкой по домику)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Ольга\Downloads\FE-8p9UVSpA (1)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514600"/>
            <a:ext cx="1828800" cy="3773510"/>
          </a:xfrm>
          <a:prstGeom prst="rect">
            <a:avLst/>
          </a:prstGeom>
          <a:noFill/>
        </p:spPr>
      </p:pic>
      <p:pic>
        <p:nvPicPr>
          <p:cNvPr id="2052" name="Picture 4" descr="C:\Users\Ольга\Downloads\FE-8p9UVSpA (2)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2819400"/>
            <a:ext cx="2133600" cy="3387241"/>
          </a:xfrm>
          <a:prstGeom prst="rect">
            <a:avLst/>
          </a:prstGeom>
          <a:noFill/>
        </p:spPr>
      </p:pic>
      <p:pic>
        <p:nvPicPr>
          <p:cNvPr id="2053" name="Picture 5" descr="C:\Users\Ольга\Downloads\FE-8p9UVSpA (3) копия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819400"/>
            <a:ext cx="1981200" cy="35109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4800" y="457200"/>
            <a:ext cx="5486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Кто лишний?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91200" y="6096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кликнуть мышкой)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Users\Ольга\Downloads\сказка\колобок\hello_html_69f77c5a копия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2590800"/>
            <a:ext cx="2451100" cy="366964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Ольга\Downloads\FE-8p9UVSpA (1)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913174"/>
            <a:ext cx="1676400" cy="3459051"/>
          </a:xfrm>
          <a:prstGeom prst="rect">
            <a:avLst/>
          </a:prstGeom>
          <a:noFill/>
        </p:spPr>
      </p:pic>
      <p:pic>
        <p:nvPicPr>
          <p:cNvPr id="2052" name="Picture 4" descr="C:\Users\Ольга\Downloads\FE-8p9UVSpA (2)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895600"/>
            <a:ext cx="2133600" cy="3387241"/>
          </a:xfrm>
          <a:prstGeom prst="rect">
            <a:avLst/>
          </a:prstGeom>
          <a:noFill/>
        </p:spPr>
      </p:pic>
      <p:pic>
        <p:nvPicPr>
          <p:cNvPr id="2053" name="Picture 5" descr="C:\Users\Ольга\Downloads\FE-8p9UVSpA (3)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701724"/>
            <a:ext cx="1828800" cy="324091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1000" y="7620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Какого героя из сказки нет на слайде?</a:t>
            </a:r>
          </a:p>
        </p:txBody>
      </p:sp>
      <p:pic>
        <p:nvPicPr>
          <p:cNvPr id="6" name="Picture 3" descr="C:\Users\Ольга\Downloads\сказка\109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133600"/>
            <a:ext cx="2675227" cy="42291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2416522"/>
          </a:xfrm>
          <a:prstGeom prst="rect">
            <a:avLst/>
          </a:prstGeom>
          <a:noFill/>
        </p:spPr>
      </p:pic>
      <p:pic>
        <p:nvPicPr>
          <p:cNvPr id="6" name="Picture 3" descr="C:\Users\Ольга\Downloads\FE-8p9UVSpA (1)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828800" y="3657600"/>
            <a:ext cx="1447800" cy="2651285"/>
          </a:xfrm>
          <a:prstGeom prst="rect">
            <a:avLst/>
          </a:prstGeom>
          <a:noFill/>
        </p:spPr>
      </p:pic>
      <p:pic>
        <p:nvPicPr>
          <p:cNvPr id="2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381000"/>
            <a:ext cx="1981200" cy="2262652"/>
          </a:xfrm>
          <a:prstGeom prst="rect">
            <a:avLst/>
          </a:prstGeom>
          <a:noFill/>
        </p:spPr>
      </p:pic>
      <p:pic>
        <p:nvPicPr>
          <p:cNvPr id="7" name="Picture 5" descr="C:\Users\Ольга\Downloads\FE-8p9UVSpA (3) копия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733800"/>
            <a:ext cx="1447800" cy="2565723"/>
          </a:xfrm>
          <a:prstGeom prst="rect">
            <a:avLst/>
          </a:prstGeom>
          <a:noFill/>
        </p:spPr>
      </p:pic>
      <p:pic>
        <p:nvPicPr>
          <p:cNvPr id="9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399" y="381000"/>
            <a:ext cx="2133601" cy="210060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362200" y="6324599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Ниф-Ниф</a:t>
            </a:r>
            <a:r>
              <a:rPr lang="ru-RU" dirty="0" smtClean="0">
                <a:solidFill>
                  <a:srgbClr val="00B050"/>
                </a:solidFill>
              </a:rPr>
              <a:t>                 </a:t>
            </a:r>
            <a:r>
              <a:rPr lang="ru-RU" dirty="0" err="1" smtClean="0">
                <a:solidFill>
                  <a:srgbClr val="00B050"/>
                </a:solidFill>
              </a:rPr>
              <a:t>Нуф-Нуф</a:t>
            </a:r>
            <a:r>
              <a:rPr lang="ru-RU" dirty="0" smtClean="0">
                <a:solidFill>
                  <a:srgbClr val="00B050"/>
                </a:solidFill>
              </a:rPr>
              <a:t>                    </a:t>
            </a:r>
            <a:r>
              <a:rPr lang="ru-RU" dirty="0" err="1" smtClean="0">
                <a:solidFill>
                  <a:srgbClr val="00B050"/>
                </a:solidFill>
              </a:rPr>
              <a:t>Наф-Наф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1" name="Picture 4" descr="C:\Users\Ольга\Downloads\FE-8p9UVSpA (2) копия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638800" y="3810000"/>
            <a:ext cx="1524000" cy="244602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33400" y="0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Какой дом у </a:t>
            </a:r>
            <a:r>
              <a:rPr lang="ru-RU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Ниф-Нифа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  ( </a:t>
            </a:r>
            <a:r>
              <a:rPr lang="ru-RU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Нуф-Нуфа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Наф-Нафа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кликнуть мышкой)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284E-6 L -0.18334 -0.25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0" y="-1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036E-6 L -0.09583 -0.2645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-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1619E-6 L 0.05 -0.3112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371600" y="762000"/>
            <a:ext cx="609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371600" y="2438400"/>
            <a:ext cx="6096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47800" y="4114800"/>
            <a:ext cx="601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47800" y="5943600"/>
            <a:ext cx="601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8001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29337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-11811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4877594" y="3352800"/>
            <a:ext cx="51808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914400"/>
            <a:ext cx="1371600" cy="1499910"/>
          </a:xfrm>
          <a:prstGeom prst="rect">
            <a:avLst/>
          </a:prstGeom>
          <a:noFill/>
        </p:spPr>
      </p:pic>
      <p:pic>
        <p:nvPicPr>
          <p:cNvPr id="49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191000"/>
            <a:ext cx="1371600" cy="1499910"/>
          </a:xfrm>
          <a:prstGeom prst="rect">
            <a:avLst/>
          </a:prstGeom>
          <a:noFill/>
        </p:spPr>
      </p:pic>
      <p:pic>
        <p:nvPicPr>
          <p:cNvPr id="50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590800"/>
            <a:ext cx="1371600" cy="1499910"/>
          </a:xfrm>
          <a:prstGeom prst="rect">
            <a:avLst/>
          </a:prstGeom>
          <a:noFill/>
        </p:spPr>
      </p:pic>
      <p:pic>
        <p:nvPicPr>
          <p:cNvPr id="52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343400"/>
            <a:ext cx="1437029" cy="1414807"/>
          </a:xfrm>
          <a:prstGeom prst="rect">
            <a:avLst/>
          </a:prstGeom>
          <a:noFill/>
        </p:spPr>
      </p:pic>
      <p:pic>
        <p:nvPicPr>
          <p:cNvPr id="53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590800"/>
            <a:ext cx="1437029" cy="1414807"/>
          </a:xfrm>
          <a:prstGeom prst="rect">
            <a:avLst/>
          </a:prstGeom>
          <a:noFill/>
        </p:spPr>
      </p:pic>
      <p:pic>
        <p:nvPicPr>
          <p:cNvPr id="54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838200"/>
            <a:ext cx="1437029" cy="1414807"/>
          </a:xfrm>
          <a:prstGeom prst="rect">
            <a:avLst/>
          </a:prstGeom>
          <a:noFill/>
        </p:spPr>
      </p:pic>
      <p:pic>
        <p:nvPicPr>
          <p:cNvPr id="55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590800"/>
            <a:ext cx="1219200" cy="1392401"/>
          </a:xfrm>
          <a:prstGeom prst="rect">
            <a:avLst/>
          </a:prstGeom>
          <a:noFill/>
        </p:spPr>
      </p:pic>
      <p:pic>
        <p:nvPicPr>
          <p:cNvPr id="56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838200"/>
            <a:ext cx="1219200" cy="1392401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>
            <a:off x="457200" y="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solidFill>
                  <a:srgbClr val="C00000"/>
                </a:solidFill>
              </a:rPr>
              <a:t>картинка – загадка  </a:t>
            </a:r>
          </a:p>
          <a:p>
            <a:r>
              <a:rPr lang="ru-RU" altLang="ru-RU" dirty="0" smtClean="0">
                <a:solidFill>
                  <a:srgbClr val="C00000"/>
                </a:solidFill>
              </a:rPr>
              <a:t> Какого домика не хватает? </a:t>
            </a:r>
            <a:r>
              <a:rPr lang="ru-RU" altLang="ru-RU" dirty="0" smtClean="0">
                <a:solidFill>
                  <a:srgbClr val="000099"/>
                </a:solidFill>
              </a:rPr>
              <a:t/>
            </a:r>
            <a:br>
              <a:rPr lang="ru-RU" altLang="ru-RU" dirty="0" smtClean="0">
                <a:solidFill>
                  <a:srgbClr val="000099"/>
                </a:solidFill>
              </a:rPr>
            </a:b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6019800" y="4114800"/>
            <a:ext cx="12192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1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267200"/>
            <a:ext cx="1219200" cy="139240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371600" y="762000"/>
            <a:ext cx="609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371600" y="2438400"/>
            <a:ext cx="6096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47800" y="4114800"/>
            <a:ext cx="601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47800" y="5943600"/>
            <a:ext cx="601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8001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29337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-11811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4877594" y="3352800"/>
            <a:ext cx="51808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914400"/>
            <a:ext cx="1371600" cy="1499910"/>
          </a:xfrm>
          <a:prstGeom prst="rect">
            <a:avLst/>
          </a:prstGeom>
          <a:noFill/>
        </p:spPr>
      </p:pic>
      <p:pic>
        <p:nvPicPr>
          <p:cNvPr id="49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267200"/>
            <a:ext cx="1371600" cy="1499910"/>
          </a:xfrm>
          <a:prstGeom prst="rect">
            <a:avLst/>
          </a:prstGeom>
          <a:noFill/>
        </p:spPr>
      </p:pic>
      <p:pic>
        <p:nvPicPr>
          <p:cNvPr id="50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590800"/>
            <a:ext cx="1371600" cy="1499910"/>
          </a:xfrm>
          <a:prstGeom prst="rect">
            <a:avLst/>
          </a:prstGeom>
          <a:noFill/>
        </p:spPr>
      </p:pic>
      <p:pic>
        <p:nvPicPr>
          <p:cNvPr id="52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267200"/>
            <a:ext cx="1437029" cy="1414807"/>
          </a:xfrm>
          <a:prstGeom prst="rect">
            <a:avLst/>
          </a:prstGeom>
          <a:noFill/>
        </p:spPr>
      </p:pic>
      <p:pic>
        <p:nvPicPr>
          <p:cNvPr id="54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914400"/>
            <a:ext cx="1437029" cy="1414807"/>
          </a:xfrm>
          <a:prstGeom prst="rect">
            <a:avLst/>
          </a:prstGeom>
          <a:noFill/>
        </p:spPr>
      </p:pic>
      <p:pic>
        <p:nvPicPr>
          <p:cNvPr id="55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267200"/>
            <a:ext cx="1219200" cy="1392401"/>
          </a:xfrm>
          <a:prstGeom prst="rect">
            <a:avLst/>
          </a:prstGeom>
          <a:noFill/>
        </p:spPr>
      </p:pic>
      <p:pic>
        <p:nvPicPr>
          <p:cNvPr id="56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914400"/>
            <a:ext cx="1219200" cy="1392401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>
            <a:off x="457200" y="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solidFill>
                  <a:srgbClr val="C00000"/>
                </a:solidFill>
              </a:rPr>
              <a:t>картинка – загадка  </a:t>
            </a:r>
          </a:p>
          <a:p>
            <a:r>
              <a:rPr lang="ru-RU" altLang="ru-RU" dirty="0" smtClean="0">
                <a:solidFill>
                  <a:srgbClr val="C00000"/>
                </a:solidFill>
              </a:rPr>
              <a:t> Какого домика не хватает? </a:t>
            </a:r>
            <a:r>
              <a:rPr lang="ru-RU" altLang="ru-RU" dirty="0" smtClean="0">
                <a:solidFill>
                  <a:srgbClr val="000099"/>
                </a:solidFill>
              </a:rPr>
              <a:t/>
            </a:r>
            <a:br>
              <a:rPr lang="ru-RU" altLang="ru-RU" dirty="0" smtClean="0">
                <a:solidFill>
                  <a:srgbClr val="000099"/>
                </a:solidFill>
              </a:rPr>
            </a:b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1905000" y="2286000"/>
            <a:ext cx="1143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1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667000"/>
            <a:ext cx="1219200" cy="1392401"/>
          </a:xfrm>
          <a:prstGeom prst="rect">
            <a:avLst/>
          </a:prstGeom>
          <a:noFill/>
        </p:spPr>
      </p:pic>
      <p:pic>
        <p:nvPicPr>
          <p:cNvPr id="21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514600"/>
            <a:ext cx="1437029" cy="141480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371600" y="762000"/>
            <a:ext cx="609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371600" y="2438400"/>
            <a:ext cx="6096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47800" y="4114800"/>
            <a:ext cx="601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47800" y="5943600"/>
            <a:ext cx="6019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8001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29337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-1181100" y="3314700"/>
            <a:ext cx="5181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4877594" y="3352800"/>
            <a:ext cx="51808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90600"/>
            <a:ext cx="1437029" cy="1414807"/>
          </a:xfrm>
          <a:prstGeom prst="rect">
            <a:avLst/>
          </a:prstGeom>
          <a:noFill/>
        </p:spPr>
      </p:pic>
      <p:pic>
        <p:nvPicPr>
          <p:cNvPr id="54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514600"/>
            <a:ext cx="1437029" cy="1414807"/>
          </a:xfrm>
          <a:prstGeom prst="rect">
            <a:avLst/>
          </a:prstGeom>
          <a:noFill/>
        </p:spPr>
      </p:pic>
      <p:pic>
        <p:nvPicPr>
          <p:cNvPr id="55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667000"/>
            <a:ext cx="1219200" cy="1392401"/>
          </a:xfrm>
          <a:prstGeom prst="rect">
            <a:avLst/>
          </a:prstGeom>
          <a:noFill/>
        </p:spPr>
      </p:pic>
      <p:pic>
        <p:nvPicPr>
          <p:cNvPr id="56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191000"/>
            <a:ext cx="1219200" cy="1392401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>
            <a:off x="457200" y="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solidFill>
                  <a:srgbClr val="C00000"/>
                </a:solidFill>
              </a:rPr>
              <a:t>картинка – загадка  </a:t>
            </a:r>
          </a:p>
          <a:p>
            <a:r>
              <a:rPr lang="ru-RU" altLang="ru-RU" dirty="0" smtClean="0">
                <a:solidFill>
                  <a:srgbClr val="C00000"/>
                </a:solidFill>
              </a:rPr>
              <a:t> Какого домика не хватает? </a:t>
            </a:r>
            <a:r>
              <a:rPr lang="ru-RU" altLang="ru-RU" dirty="0" smtClean="0">
                <a:solidFill>
                  <a:srgbClr val="000099"/>
                </a:solidFill>
              </a:rPr>
              <a:t/>
            </a:r>
            <a:br>
              <a:rPr lang="ru-RU" altLang="ru-RU" dirty="0" smtClean="0">
                <a:solidFill>
                  <a:srgbClr val="000099"/>
                </a:solidFill>
              </a:rPr>
            </a:b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962400" y="685800"/>
            <a:ext cx="12954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1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914400"/>
            <a:ext cx="1219200" cy="1392401"/>
          </a:xfrm>
          <a:prstGeom prst="rect">
            <a:avLst/>
          </a:prstGeom>
          <a:noFill/>
        </p:spPr>
      </p:pic>
      <p:pic>
        <p:nvPicPr>
          <p:cNvPr id="21" name="Picture 2" descr="C:\Users\Ольга\Downloads\107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343400"/>
            <a:ext cx="1437029" cy="1414807"/>
          </a:xfrm>
          <a:prstGeom prst="rect">
            <a:avLst/>
          </a:prstGeom>
          <a:noFill/>
        </p:spPr>
      </p:pic>
      <p:pic>
        <p:nvPicPr>
          <p:cNvPr id="22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762000"/>
            <a:ext cx="1524000" cy="1666567"/>
          </a:xfrm>
          <a:prstGeom prst="rect">
            <a:avLst/>
          </a:prstGeom>
          <a:noFill/>
        </p:spPr>
      </p:pic>
      <p:pic>
        <p:nvPicPr>
          <p:cNvPr id="23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590800"/>
            <a:ext cx="1371600" cy="1499910"/>
          </a:xfrm>
          <a:prstGeom prst="rect">
            <a:avLst/>
          </a:prstGeom>
          <a:noFill/>
        </p:spPr>
      </p:pic>
      <p:pic>
        <p:nvPicPr>
          <p:cNvPr id="25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4267200"/>
            <a:ext cx="1371600" cy="149991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ownloads\rr20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838200"/>
            <a:ext cx="3629956" cy="3969528"/>
          </a:xfrm>
          <a:prstGeom prst="rect">
            <a:avLst/>
          </a:prstGeom>
          <a:noFill/>
        </p:spPr>
      </p:pic>
      <p:pic>
        <p:nvPicPr>
          <p:cNvPr id="3" name="Picture 3" descr="C:\Users\Ольга\Downloads\FE-8p9UVSpA (1)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990600" y="3670460"/>
            <a:ext cx="1524000" cy="2790826"/>
          </a:xfrm>
          <a:prstGeom prst="rect">
            <a:avLst/>
          </a:prstGeom>
          <a:noFill/>
        </p:spPr>
      </p:pic>
      <p:pic>
        <p:nvPicPr>
          <p:cNvPr id="5" name="Picture 2" descr="C:\Users\Ольга\Downloads\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96000" y="1752600"/>
            <a:ext cx="2573396" cy="33351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05001" y="228600"/>
            <a:ext cx="4326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C00000"/>
                </a:solidFill>
              </a:rPr>
              <a:t>Развалился ли дом </a:t>
            </a:r>
            <a:r>
              <a:rPr lang="ru-RU" altLang="ru-RU" dirty="0" err="1" smtClean="0">
                <a:solidFill>
                  <a:srgbClr val="C00000"/>
                </a:solidFill>
              </a:rPr>
              <a:t>Ниф-Нифа</a:t>
            </a:r>
            <a:r>
              <a:rPr lang="ru-RU" altLang="ru-RU" dirty="0" smtClean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264" y="3244334"/>
            <a:ext cx="25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00" y="2286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кликнуть мышкой по домику)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Ольга\Downloads\FE-8p9UVSpA (3)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505200"/>
            <a:ext cx="1504950" cy="2667000"/>
          </a:xfrm>
          <a:prstGeom prst="rect">
            <a:avLst/>
          </a:prstGeom>
          <a:noFill/>
        </p:spPr>
      </p:pic>
      <p:pic>
        <p:nvPicPr>
          <p:cNvPr id="2050" name="Picture 2" descr="C:\Users\Ольга\Downloads\сказка\три поросёнка\1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990600"/>
            <a:ext cx="3091428" cy="3530600"/>
          </a:xfrm>
          <a:prstGeom prst="rect">
            <a:avLst/>
          </a:prstGeom>
          <a:noFill/>
        </p:spPr>
      </p:pic>
      <p:pic>
        <p:nvPicPr>
          <p:cNvPr id="7" name="Picture 2" descr="C:\Users\Ольга\Downloads\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96000" y="1752600"/>
            <a:ext cx="2573396" cy="333516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38800" y="3048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кликнуть мышкой по домику)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7800" y="304800"/>
            <a:ext cx="4733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C00000"/>
                </a:solidFill>
              </a:rPr>
              <a:t>Развалился ли дом </a:t>
            </a:r>
            <a:r>
              <a:rPr lang="ru-RU" altLang="ru-RU" dirty="0" err="1" smtClean="0">
                <a:solidFill>
                  <a:srgbClr val="C00000"/>
                </a:solidFill>
              </a:rPr>
              <a:t>Нуф-Нуфа</a:t>
            </a:r>
            <a:r>
              <a:rPr lang="ru-RU" altLang="ru-RU" dirty="0" smtClean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7">
  <a:themeElements>
    <a:clrScheme name="Текстура 3">
      <a:dk1>
        <a:srgbClr val="4E4E74"/>
      </a:dk1>
      <a:lt1>
        <a:srgbClr val="FFFFFF"/>
      </a:lt1>
      <a:dk2>
        <a:srgbClr val="666699"/>
      </a:dk2>
      <a:lt2>
        <a:srgbClr val="FFFFCC"/>
      </a:lt2>
      <a:accent1>
        <a:srgbClr val="5E5884"/>
      </a:accent1>
      <a:accent2>
        <a:srgbClr val="8AB29D"/>
      </a:accent2>
      <a:accent3>
        <a:srgbClr val="B8B8CA"/>
      </a:accent3>
      <a:accent4>
        <a:srgbClr val="DADADA"/>
      </a:accent4>
      <a:accent5>
        <a:srgbClr val="B6B4C2"/>
      </a:accent5>
      <a:accent6>
        <a:srgbClr val="7DA18E"/>
      </a:accent6>
      <a:hlink>
        <a:srgbClr val="FFFF99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кстура">
  <a:themeElements>
    <a:clrScheme name="1_Текстура 3">
      <a:dk1>
        <a:srgbClr val="4E4E74"/>
      </a:dk1>
      <a:lt1>
        <a:srgbClr val="FFFFFF"/>
      </a:lt1>
      <a:dk2>
        <a:srgbClr val="666699"/>
      </a:dk2>
      <a:lt2>
        <a:srgbClr val="FFFFCC"/>
      </a:lt2>
      <a:accent1>
        <a:srgbClr val="5E5884"/>
      </a:accent1>
      <a:accent2>
        <a:srgbClr val="8AB29D"/>
      </a:accent2>
      <a:accent3>
        <a:srgbClr val="B8B8CA"/>
      </a:accent3>
      <a:accent4>
        <a:srgbClr val="DADADA"/>
      </a:accent4>
      <a:accent5>
        <a:srgbClr val="B6B4C2"/>
      </a:accent5>
      <a:accent6>
        <a:srgbClr val="7DA18E"/>
      </a:accent6>
      <a:hlink>
        <a:srgbClr val="FFFF99"/>
      </a:hlink>
      <a:folHlink>
        <a:srgbClr val="FFCC00"/>
      </a:folHlink>
    </a:clrScheme>
    <a:fontScheme name="1_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Тема17</Template>
  <TotalTime>508</TotalTime>
  <Words>123</Words>
  <Application>Microsoft Office PowerPoint</Application>
  <PresentationFormat>Экран (4:3)</PresentationFormat>
  <Paragraphs>35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Тема17</vt:lpstr>
      <vt:lpstr>1_Текстура</vt:lpstr>
      <vt:lpstr>Тема16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61</cp:revision>
  <dcterms:created xsi:type="dcterms:W3CDTF">2016-01-04T13:36:58Z</dcterms:created>
  <dcterms:modified xsi:type="dcterms:W3CDTF">2021-11-02T23:12:23Z</dcterms:modified>
</cp:coreProperties>
</file>