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774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92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7606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508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0384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511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3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21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12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69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208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387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458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100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16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87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99682-81DC-46F2-85C5-AD01D19F5B7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18AF57B-9131-49FE-B1AC-A9A982A9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66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6CC0C7-1E48-4AAC-9B12-869C2C907E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678" y="2404534"/>
            <a:ext cx="10550768" cy="901374"/>
          </a:xfrm>
        </p:spPr>
        <p:txBody>
          <a:bodyPr/>
          <a:lstStyle/>
          <a:p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Разложение на простые множители.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5D3256D-23D4-4DA5-BAFD-476B8884C5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5541" y="1434242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accent2">
                    <a:lumMod val="50000"/>
                  </a:schemeClr>
                </a:solidFill>
              </a:rPr>
              <a:t>Классная работа.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3A3116-6139-4AFA-A8D4-5DFB629F4751}"/>
              </a:ext>
            </a:extLst>
          </p:cNvPr>
          <p:cNvSpPr txBox="1"/>
          <p:nvPr/>
        </p:nvSpPr>
        <p:spPr>
          <a:xfrm>
            <a:off x="7723162" y="241210"/>
            <a:ext cx="1181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1.10</a:t>
            </a:r>
          </a:p>
        </p:txBody>
      </p:sp>
    </p:spTree>
    <p:extLst>
      <p:ext uri="{BB962C8B-B14F-4D97-AF65-F5344CB8AC3E}">
        <p14:creationId xmlns:p14="http://schemas.microsoft.com/office/powerpoint/2010/main" val="40357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9661AE-A9A8-4B02-9B64-99E7BB7C71F1}"/>
              </a:ext>
            </a:extLst>
          </p:cNvPr>
          <p:cNvSpPr txBox="1"/>
          <p:nvPr/>
        </p:nvSpPr>
        <p:spPr>
          <a:xfrm>
            <a:off x="1658548" y="304801"/>
            <a:ext cx="5078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B050"/>
                </a:solidFill>
              </a:rPr>
              <a:t>Вычислите устно: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F92292-F8DC-4A33-BA02-173295B2C483}"/>
              </a:ext>
            </a:extLst>
          </p:cNvPr>
          <p:cNvSpPr txBox="1"/>
          <p:nvPr/>
        </p:nvSpPr>
        <p:spPr>
          <a:xfrm>
            <a:off x="406400" y="1640114"/>
            <a:ext cx="302518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3,99 + 2,01</a:t>
            </a:r>
          </a:p>
          <a:p>
            <a:r>
              <a:rPr lang="ru-RU" sz="4000" dirty="0"/>
              <a:t>2,3 + 0,007</a:t>
            </a:r>
          </a:p>
          <a:p>
            <a:r>
              <a:rPr lang="ru-RU" sz="4000" dirty="0"/>
              <a:t>3,62 + 1,08</a:t>
            </a:r>
          </a:p>
          <a:p>
            <a:r>
              <a:rPr lang="ru-RU" sz="4000" dirty="0"/>
              <a:t>3,06 + 1,94</a:t>
            </a:r>
          </a:p>
          <a:p>
            <a:r>
              <a:rPr lang="ru-RU" sz="4000" dirty="0"/>
              <a:t>12,77 + 0,13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B71FE2-B316-4805-AF9A-10F077737C58}"/>
              </a:ext>
            </a:extLst>
          </p:cNvPr>
          <p:cNvSpPr txBox="1"/>
          <p:nvPr/>
        </p:nvSpPr>
        <p:spPr>
          <a:xfrm>
            <a:off x="6386286" y="1640113"/>
            <a:ext cx="267573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0,7 – 0,06</a:t>
            </a:r>
          </a:p>
          <a:p>
            <a:r>
              <a:rPr lang="ru-RU" sz="4000" dirty="0"/>
              <a:t>1 – 0,48</a:t>
            </a:r>
          </a:p>
          <a:p>
            <a:r>
              <a:rPr lang="ru-RU" sz="4000" dirty="0"/>
              <a:t>2 – 1,02</a:t>
            </a:r>
          </a:p>
          <a:p>
            <a:r>
              <a:rPr lang="ru-RU" sz="4000" dirty="0"/>
              <a:t>0,65 – 0,5</a:t>
            </a:r>
          </a:p>
          <a:p>
            <a:r>
              <a:rPr lang="ru-RU" sz="4000" dirty="0"/>
              <a:t>0,8 – 0,025</a:t>
            </a:r>
          </a:p>
        </p:txBody>
      </p:sp>
    </p:spTree>
    <p:extLst>
      <p:ext uri="{BB962C8B-B14F-4D97-AF65-F5344CB8AC3E}">
        <p14:creationId xmlns:p14="http://schemas.microsoft.com/office/powerpoint/2010/main" val="318265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947CB8-CE60-410D-A7AF-81F36D621240}"/>
              </a:ext>
            </a:extLst>
          </p:cNvPr>
          <p:cNvSpPr txBox="1"/>
          <p:nvPr/>
        </p:nvSpPr>
        <p:spPr>
          <a:xfrm>
            <a:off x="1392702" y="3740977"/>
            <a:ext cx="3164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№ 125, 126, 136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00C151-B8C2-43EA-B1B6-55FD3C7C4EF5}"/>
              </a:ext>
            </a:extLst>
          </p:cNvPr>
          <p:cNvSpPr txBox="1"/>
          <p:nvPr/>
        </p:nvSpPr>
        <p:spPr>
          <a:xfrm>
            <a:off x="1392702" y="773723"/>
            <a:ext cx="7622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Разложите 210 на простые множители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FF8032-FB36-4D01-B421-EFD0C5B36165}"/>
              </a:ext>
            </a:extLst>
          </p:cNvPr>
          <p:cNvSpPr txBox="1"/>
          <p:nvPr/>
        </p:nvSpPr>
        <p:spPr>
          <a:xfrm>
            <a:off x="731520" y="1855140"/>
            <a:ext cx="83920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Всякое составное число можно разложить </a:t>
            </a:r>
          </a:p>
          <a:p>
            <a:r>
              <a:rPr lang="ru-RU" sz="3200" dirty="0"/>
              <a:t>на простые множители.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D8A682-FE52-47AD-9960-1D94414F6898}"/>
              </a:ext>
            </a:extLst>
          </p:cNvPr>
          <p:cNvSpPr txBox="1"/>
          <p:nvPr/>
        </p:nvSpPr>
        <p:spPr>
          <a:xfrm>
            <a:off x="1012874" y="5205046"/>
            <a:ext cx="6256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Домашняя работа: п.5, 145, 146</a:t>
            </a:r>
          </a:p>
        </p:txBody>
      </p:sp>
    </p:spTree>
    <p:extLst>
      <p:ext uri="{BB962C8B-B14F-4D97-AF65-F5344CB8AC3E}">
        <p14:creationId xmlns:p14="http://schemas.microsoft.com/office/powerpoint/2010/main" val="423218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141</TotalTime>
  <Words>72</Words>
  <Application>Microsoft Office PowerPoint</Application>
  <PresentationFormat>Широкоэкранный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Аспект</vt:lpstr>
      <vt:lpstr>Разложение на простые множители.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Простые и составные числа</dc:title>
  <dc:creator>User</dc:creator>
  <cp:lastModifiedBy>User</cp:lastModifiedBy>
  <cp:revision>5</cp:revision>
  <dcterms:created xsi:type="dcterms:W3CDTF">2021-09-28T15:11:58Z</dcterms:created>
  <dcterms:modified xsi:type="dcterms:W3CDTF">2021-09-30T16:15:28Z</dcterms:modified>
</cp:coreProperties>
</file>