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58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>
        <p:scale>
          <a:sx n="75" d="100"/>
          <a:sy n="75" d="100"/>
        </p:scale>
        <p:origin x="-1675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1.bp.blogspot.com/-eJPdYIh98rI/X58Vx-8dfMI/AAAAAAAADic/E-n7_OFzwrk18KQJokUfK6gzWr1djtqAgCLcBGAsYHQ/s1500/5712e07e745fd431ae1916b64c51d47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12879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483768" y="3068960"/>
            <a:ext cx="5400600" cy="31683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родители, предлагаем Вашему вниманию интересные и занимательные речевые игры, которые будут способствовать развитию речи ребенка.</a:t>
            </a:r>
            <a:endParaRPr lang="ru-RU" sz="2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82107_2-p-fon-dlya-doshkolnoi-prezentatsi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476672"/>
            <a:ext cx="6768752" cy="554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115616" y="476672"/>
            <a:ext cx="6768752" cy="3960440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15616" y="639868"/>
            <a:ext cx="676875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По дороге из детского сада (в детский сад).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«Я заметил»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«Давай проверим, кто из нас самый внимательный. Будем называть предметы, мимо которых мы проходим; а еще обязательно укажем, какие они. Вот почтовый ящик – он синий. Я заметила кошку – она пушистая. Ребенок и взрослый могут называть увиденные объекты по очереди.</a:t>
            </a:r>
          </a:p>
        </p:txBody>
      </p:sp>
    </p:spTree>
    <p:extLst>
      <p:ext uri="{BB962C8B-B14F-4D97-AF65-F5344CB8AC3E}">
        <p14:creationId xmlns:p14="http://schemas.microsoft.com/office/powerpoint/2010/main" val="75505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843808" y="825143"/>
            <a:ext cx="63001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 descr="https://im0-tub-ru.yandex.net/i?id=98e9db8ef160d2f89e2ac59f65d12d66-l&amp;ref=rim&amp;n=13&amp;w=640&amp;h=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5"/>
            <a:ext cx="6840760" cy="592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5616" y="2996952"/>
            <a:ext cx="6840760" cy="3672408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«Доскажи 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словечко»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Взрослый начинаете фразу, а ребенок заканчивает ее. </a:t>
            </a:r>
            <a:endParaRPr lang="ru-RU" alt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Ворона каркает, а воробей… (чирикает). Сова летает, а заяц… (бегает, прыгает). У коровы теленок, а у лошади… (жеребенок) и т. п.;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Медведь осенью засыпает, а весной…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Пешеходы на красный свет стоят, а на зелёный…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Мокрое бельё развешивают, а сухое…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Вечером солнце заходит, а утром…</a:t>
            </a: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15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04"/>
          <a:stretch/>
        </p:blipFill>
        <p:spPr bwMode="auto">
          <a:xfrm>
            <a:off x="611560" y="566804"/>
            <a:ext cx="7776864" cy="585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619672" y="2780928"/>
            <a:ext cx="6552728" cy="364293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«Отгадай предмет по названию его частей»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Кузов, кабина, колеса, руль, фары, дверцы (грузовик).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Ствол, ветки, сучья, листья, кора, корни (дерево).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Дно, крышка, стенки, ручки (кастрюля).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Палуба, каюта, якорь, корма, нос (корабль).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Подъезд, этаж, лестница, квартиры, чердак (дом).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Крылья, кабина, хвост, мотор (самолет).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Глаза, лоб, нос, рот, брови, щеки (лицо).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Рукава, воротник, манжеты (рубашка).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Голова, туловище, ноги, хвост, вымя (корова).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Пол, стены, потолок (комната).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Подоконник, рама, стекло (окно).</a:t>
            </a:r>
          </a:p>
        </p:txBody>
      </p:sp>
    </p:spTree>
    <p:extLst>
      <p:ext uri="{BB962C8B-B14F-4D97-AF65-F5344CB8AC3E}">
        <p14:creationId xmlns:p14="http://schemas.microsoft.com/office/powerpoint/2010/main" val="39142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ds04.infourok.ru/uploads/ex/02f4/0012b41b-43051a65/hello_html_m76a034f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7790748" cy="585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1619672" y="620688"/>
            <a:ext cx="6624736" cy="4248472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«Отгадай, кто это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произносит слова, а ребёнок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отгадывает,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животному они подходят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Прыгает, грызёт, прячется? (заяц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Бодается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мычит, пасётся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Крадётся, царапается, мяукает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Шипит, извивается, ползает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справились,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 наоборот.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говорит,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делать животное,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попробуйте отгадать,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это.</a:t>
            </a:r>
          </a:p>
        </p:txBody>
      </p:sp>
    </p:spTree>
    <p:extLst>
      <p:ext uri="{BB962C8B-B14F-4D97-AF65-F5344CB8AC3E}">
        <p14:creationId xmlns:p14="http://schemas.microsoft.com/office/powerpoint/2010/main" val="14052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1420_69-p-prezentatsiya-foni-dlya-slaidov-detskii-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753028" cy="581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апля 2"/>
          <p:cNvSpPr/>
          <p:nvPr/>
        </p:nvSpPr>
        <p:spPr>
          <a:xfrm>
            <a:off x="755576" y="836712"/>
            <a:ext cx="5616624" cy="5688632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согласовании существительных с числительными 1-2-5.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называет один предмет, дети отвечают, как будет звучать 1-2-5 предметов.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-Один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мяч, два мяча, пять мячей.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-Одна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кукла, две куклы, пять кукол.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-Одно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облако, два облака,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пять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облаков.</a:t>
            </a:r>
          </a:p>
        </p:txBody>
      </p:sp>
    </p:spTree>
    <p:extLst>
      <p:ext uri="{BB962C8B-B14F-4D97-AF65-F5344CB8AC3E}">
        <p14:creationId xmlns:p14="http://schemas.microsoft.com/office/powerpoint/2010/main" val="4530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82107_2-p-fon-dlya-doshkolnoi-prezentatsi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624"/>
            <a:ext cx="7084846" cy="597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15616" y="44624"/>
            <a:ext cx="6984776" cy="43204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ЛАСКОВО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фразу 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бросает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ребенку.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вернуть вам мяч и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фразу так, чтобы слова в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звучали ласково.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Шуба теплая - шубка тепленькая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 хитрая - лисичка хитренькая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белый - зайчик беленький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Сапоги чистые - сапожки чистенькие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Ветка короткая - веточка коротенькая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Шишка длинная - шишечка длинненькая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черная - вороненок черненький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белый - снежок беленький.</a:t>
            </a:r>
          </a:p>
          <a:p>
            <a:pPr algn="ctr"/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us-www.sway-cdn.com/s/q0jmB5UEFKXdXELE/images/FHVRnO9YWfg8ed?quality=1469&amp;allowAnimation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596" y="260648"/>
            <a:ext cx="711195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карточка 2"/>
          <p:cNvSpPr/>
          <p:nvPr/>
        </p:nvSpPr>
        <p:spPr>
          <a:xfrm>
            <a:off x="3347864" y="-171400"/>
            <a:ext cx="4104456" cy="6768752"/>
          </a:xfrm>
          <a:prstGeom prst="flowChartPunchedCar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Играйте</a:t>
            </a:r>
          </a:p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ребёнком на равных, поощряйте его ответы, радуйтесь успехам и маленьким победам! 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Желаем </a:t>
            </a:r>
            <a:r>
              <a:rPr lang="ru-RU" sz="3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удачи!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09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991</TotalTime>
  <Words>263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26</cp:revision>
  <dcterms:created xsi:type="dcterms:W3CDTF">2021-10-06T15:14:02Z</dcterms:created>
  <dcterms:modified xsi:type="dcterms:W3CDTF">2021-11-02T17:10:37Z</dcterms:modified>
</cp:coreProperties>
</file>