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8" r:id="rId2"/>
    <p:sldId id="256" r:id="rId3"/>
    <p:sldId id="257" r:id="rId4"/>
    <p:sldId id="258" r:id="rId5"/>
    <p:sldId id="259" r:id="rId6"/>
    <p:sldId id="260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30A62-094F-460C-A0A9-617562F781D1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06833-DDCE-40D8-98DD-D6EEEF264A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06833-DDCE-40D8-98DD-D6EEEF264A3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877AE3-0378-4787-9211-C5CFDD645685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861F39-5F0A-4AD1-B267-207E5A1EF5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435280" cy="1589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ГБОУ школа №555 </a:t>
            </a:r>
            <a:r>
              <a:rPr lang="en-US" dirty="0" smtClean="0"/>
              <a:t>“</a:t>
            </a:r>
            <a:r>
              <a:rPr lang="ru-RU" dirty="0" smtClean="0"/>
              <a:t>Белогорье</a:t>
            </a:r>
            <a:r>
              <a:rPr lang="en-US" dirty="0" smtClean="0"/>
              <a:t>” </a:t>
            </a:r>
            <a:r>
              <a:rPr lang="ru-RU" dirty="0" smtClean="0"/>
              <a:t>с углубленным изучением английского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335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Презентация </a:t>
            </a:r>
          </a:p>
          <a:p>
            <a:pPr algn="ctr">
              <a:buNone/>
            </a:pPr>
            <a:r>
              <a:rPr lang="ru-RU" sz="3600" dirty="0" smtClean="0"/>
              <a:t>Бояркиной Елизаветы Сергеевны </a:t>
            </a:r>
          </a:p>
          <a:p>
            <a:pPr algn="ctr">
              <a:buNone/>
            </a:pPr>
            <a:r>
              <a:rPr lang="ru-RU" sz="3600" dirty="0" smtClean="0"/>
              <a:t>у</a:t>
            </a:r>
            <a:r>
              <a:rPr lang="ru-RU" sz="3600" dirty="0" smtClean="0"/>
              <a:t>чителя английского языка</a:t>
            </a:r>
          </a:p>
          <a:p>
            <a:pPr algn="ctr">
              <a:buNone/>
            </a:pPr>
            <a:r>
              <a:rPr lang="ru-RU" sz="3600" dirty="0" smtClean="0"/>
              <a:t>г. Санкт-Петербург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2021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1. The Southeast</a:t>
            </a:r>
          </a:p>
          <a:p>
            <a:pPr>
              <a:buNone/>
            </a:pPr>
            <a:r>
              <a:rPr lang="en-US" sz="3600" dirty="0" smtClean="0"/>
              <a:t>2. East Anglia</a:t>
            </a:r>
          </a:p>
          <a:p>
            <a:pPr>
              <a:buNone/>
            </a:pPr>
            <a:r>
              <a:rPr lang="en-US" sz="3600" dirty="0" smtClean="0"/>
              <a:t>3. The Southwest</a:t>
            </a:r>
          </a:p>
          <a:p>
            <a:pPr>
              <a:buNone/>
            </a:pPr>
            <a:r>
              <a:rPr lang="en-US" sz="3600" dirty="0" smtClean="0"/>
              <a:t>4. The North of England</a:t>
            </a:r>
          </a:p>
          <a:p>
            <a:pPr>
              <a:buNone/>
            </a:pPr>
            <a:r>
              <a:rPr lang="en-US" sz="3600" dirty="0" smtClean="0"/>
              <a:t>5. The Midlands</a:t>
            </a: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Check yourself!</a:t>
            </a:r>
            <a:endParaRPr kumimoji="0" lang="ru-RU" sz="4800" b="0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6" name="Picture 4" descr="https://i.pinimg.com/originals/d3/11/93/d31193b7bcbd7ea14cca7428fc4355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61256"/>
            <a:ext cx="6696744" cy="6696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At the end of the lesson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268760"/>
            <a:ext cx="7139136" cy="464137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Let’s answer some </a:t>
            </a:r>
            <a:r>
              <a:rPr lang="en-US" b="1" dirty="0" smtClean="0"/>
              <a:t>questions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Have you known something </a:t>
            </a:r>
            <a:r>
              <a:rPr lang="en-US" u="sng" dirty="0" smtClean="0"/>
              <a:t>new</a:t>
            </a:r>
            <a:r>
              <a:rPr lang="en-US" dirty="0" smtClean="0"/>
              <a:t>? </a:t>
            </a:r>
            <a:r>
              <a:rPr lang="en-US" dirty="0" smtClean="0"/>
              <a:t>(Yes/No)</a:t>
            </a:r>
          </a:p>
          <a:p>
            <a:pPr marL="514350" indent="-514350">
              <a:buAutoNum type="arabicPeriod"/>
            </a:pPr>
            <a:r>
              <a:rPr lang="en-US" dirty="0" smtClean="0"/>
              <a:t>Was the lesson </a:t>
            </a:r>
            <a:r>
              <a:rPr lang="en-US" dirty="0" smtClean="0"/>
              <a:t>useful? </a:t>
            </a:r>
            <a:r>
              <a:rPr lang="en-US" dirty="0" smtClean="0"/>
              <a:t>(Yes/No)</a:t>
            </a:r>
          </a:p>
          <a:p>
            <a:pPr marL="514350" indent="-514350">
              <a:buAutoNum type="arabicPeriod"/>
            </a:pPr>
            <a:r>
              <a:rPr lang="en-US" dirty="0" smtClean="0"/>
              <a:t>Was the lesson and the information difficult for you? (Yes/No)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5846" name="Picture 6" descr="http://pngimg.com/uploads/england/england_PNG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476672"/>
            <a:ext cx="7416824" cy="6141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Ex. 4, 5 (a) p. 84</a:t>
            </a:r>
          </a:p>
          <a:p>
            <a:r>
              <a:rPr lang="en-US" sz="3600" dirty="0" smtClean="0"/>
              <a:t>Ex. 21 p. 92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064" y="332656"/>
            <a:ext cx="3995936" cy="6192688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</a:rPr>
              <a:t>What is it?</a:t>
            </a:r>
            <a:r>
              <a:rPr lang="en-US" sz="2600" dirty="0" smtClean="0">
                <a:solidFill>
                  <a:schemeClr val="tx1"/>
                </a:solidFill>
              </a:rPr>
              <a:t/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I have a red and white flag but I’m not Japan.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I have a Prime Minister but I’m not Canada.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I’m a country in Europe but I’m not Switzerland.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I have a commonly spoken language but I’m not France.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I have a royal family but I’m not Denmark.</a:t>
            </a:r>
            <a:r>
              <a:rPr lang="en-US" sz="3100" dirty="0" smtClean="0">
                <a:solidFill>
                  <a:schemeClr val="tx1"/>
                </a:solidFill>
              </a:rPr>
              <a:t/>
            </a:r>
            <a:br>
              <a:rPr lang="en-US" sz="3100" dirty="0" smtClean="0">
                <a:solidFill>
                  <a:schemeClr val="tx1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  <p:pic>
        <p:nvPicPr>
          <p:cNvPr id="23554" name="Picture 2" descr="https://thumbs.dreamstime.com/b/%D0%B1%D1%80%D0%B8%D1%82%D0%B0%D0%BD%D0%B8%D1%8F-%D0%B1%D0%BE%D0%BB%D1%8C%D1%88%D0%B0%D1%8F-%D0%B8%D1%80%D0%BB%D0%B0%D0%BD%D0%B4%D0%B8%D1%8F-9338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968552" cy="7042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s://phonoteka.org/uploads/posts/2021-05/1621536534_16-phonoteka_org-p-fon-dlya-prezentatsii-britaniya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10286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6192688" cy="1143000"/>
          </a:xfrm>
        </p:spPr>
        <p:txBody>
          <a:bodyPr>
            <a:normAutofit fontScale="90000"/>
          </a:bodyPr>
          <a:lstStyle/>
          <a:p>
            <a:r>
              <a:rPr lang="en-US" sz="4800" b="1" i="1" dirty="0" smtClean="0"/>
              <a:t>Our topic is </a:t>
            </a:r>
            <a:r>
              <a:rPr lang="en-US" sz="5400" b="1" i="1" u="sng" dirty="0" smtClean="0">
                <a:solidFill>
                  <a:srgbClr val="FF0000"/>
                </a:solidFill>
              </a:rPr>
              <a:t>England</a:t>
            </a:r>
            <a:endParaRPr lang="ru-RU" sz="4800" b="1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3700189"/>
            <a:ext cx="6408712" cy="31578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We will know about </a:t>
            </a:r>
            <a:r>
              <a:rPr lang="en-US" sz="3600" u="sng" dirty="0" smtClean="0"/>
              <a:t>England’s geographical position</a:t>
            </a:r>
            <a:r>
              <a:rPr lang="en-US" sz="3600" dirty="0" smtClean="0"/>
              <a:t>, its main </a:t>
            </a:r>
            <a:r>
              <a:rPr lang="en-US" sz="3600" u="sng" dirty="0" smtClean="0"/>
              <a:t>cities</a:t>
            </a:r>
            <a:r>
              <a:rPr lang="en-US" sz="3600" dirty="0" smtClean="0"/>
              <a:t> and learn </a:t>
            </a:r>
            <a:r>
              <a:rPr lang="en-US" sz="3600" u="sng" dirty="0" smtClean="0"/>
              <a:t>new words </a:t>
            </a:r>
            <a:r>
              <a:rPr lang="en-US" sz="3600" dirty="0" smtClean="0"/>
              <a:t>concerning the topic.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77072"/>
            <a:ext cx="8229600" cy="26251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Number 3 is the </a:t>
            </a:r>
            <a:r>
              <a:rPr lang="en-US" sz="2800" b="1" dirty="0" smtClean="0">
                <a:solidFill>
                  <a:srgbClr val="FF0000"/>
                </a:solidFill>
              </a:rPr>
              <a:t>east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Number 5 is the </a:t>
            </a:r>
            <a:r>
              <a:rPr lang="en-US" sz="2800" b="1" dirty="0" smtClean="0">
                <a:solidFill>
                  <a:srgbClr val="FF0000"/>
                </a:solidFill>
              </a:rPr>
              <a:t>south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Number 6 is the </a:t>
            </a:r>
            <a:r>
              <a:rPr lang="en-US" sz="2800" b="1" dirty="0" smtClean="0">
                <a:solidFill>
                  <a:srgbClr val="FF0000"/>
                </a:solidFill>
              </a:rPr>
              <a:t>southwest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/>
              <a:t>Number 7 is the </a:t>
            </a:r>
            <a:r>
              <a:rPr lang="en-US" sz="2800" b="1" dirty="0" smtClean="0">
                <a:solidFill>
                  <a:srgbClr val="FF0000"/>
                </a:solidFill>
              </a:rPr>
              <a:t>west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85516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32240" y="980728"/>
            <a:ext cx="2411760" cy="51845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500" dirty="0" smtClean="0"/>
              <a:t>In what part of the country is </a:t>
            </a:r>
            <a:r>
              <a:rPr lang="en-US" sz="3500" dirty="0" smtClean="0">
                <a:solidFill>
                  <a:srgbClr val="FF0000"/>
                </a:solidFill>
              </a:rPr>
              <a:t>Newcastle</a:t>
            </a:r>
            <a:r>
              <a:rPr lang="en-US" sz="3500" dirty="0" smtClean="0"/>
              <a:t> </a:t>
            </a:r>
            <a:r>
              <a:rPr lang="en-US" sz="3500" dirty="0" smtClean="0"/>
              <a:t>situated</a:t>
            </a:r>
          </a:p>
          <a:p>
            <a:pPr>
              <a:buNone/>
            </a:pPr>
            <a:r>
              <a:rPr lang="en-US" sz="3500" dirty="0" smtClean="0"/>
              <a:t>And </a:t>
            </a:r>
            <a:r>
              <a:rPr lang="en-US" sz="3500" dirty="0" smtClean="0">
                <a:solidFill>
                  <a:srgbClr val="FF0000"/>
                </a:solidFill>
              </a:rPr>
              <a:t>Brighton</a:t>
            </a:r>
            <a:r>
              <a:rPr lang="en-US" sz="3500" dirty="0" smtClean="0"/>
              <a:t>?</a:t>
            </a:r>
          </a:p>
          <a:p>
            <a:pPr>
              <a:buNone/>
            </a:pPr>
            <a:r>
              <a:rPr lang="en-US" sz="3500" dirty="0" smtClean="0"/>
              <a:t>And </a:t>
            </a:r>
            <a:r>
              <a:rPr lang="en-US" sz="3500" dirty="0" smtClean="0">
                <a:solidFill>
                  <a:srgbClr val="FF0000"/>
                </a:solidFill>
              </a:rPr>
              <a:t>Bath</a:t>
            </a:r>
            <a:r>
              <a:rPr lang="en-US" sz="3500" dirty="0" smtClean="0"/>
              <a:t>?</a:t>
            </a:r>
          </a:p>
          <a:p>
            <a:pPr>
              <a:buNone/>
            </a:pPr>
            <a:r>
              <a:rPr lang="en-US" sz="3500" dirty="0" smtClean="0"/>
              <a:t>And </a:t>
            </a:r>
            <a:r>
              <a:rPr lang="en-US" sz="3500" dirty="0" smtClean="0">
                <a:solidFill>
                  <a:srgbClr val="FF0000"/>
                </a:solidFill>
              </a:rPr>
              <a:t>Cambridge</a:t>
            </a:r>
            <a:r>
              <a:rPr lang="en-US" sz="3500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72008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kuda-mo.ru/uploads/32a88ed1dc2d768b1d6a54c8d2371c9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16632" y="0"/>
            <a:ext cx="1103446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612560" cy="666936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lowlands, highlands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birthplace</a:t>
            </a:r>
          </a:p>
          <a:p>
            <a:pPr marL="514350" indent="-514350">
              <a:buAutoNum type="arabicPeriod"/>
            </a:pPr>
            <a:r>
              <a:rPr lang="en-US" b="1" dirty="0"/>
              <a:t>a</a:t>
            </a:r>
            <a:r>
              <a:rPr lang="en-US" b="1" dirty="0" smtClean="0"/>
              <a:t> ruler</a:t>
            </a:r>
          </a:p>
          <a:p>
            <a:pPr marL="514350" indent="-514350">
              <a:buAutoNum type="arabicPeriod"/>
            </a:pPr>
            <a:r>
              <a:rPr lang="en-US" b="1" dirty="0"/>
              <a:t>s</a:t>
            </a:r>
            <a:r>
              <a:rPr lang="en-US" b="1" dirty="0" smtClean="0"/>
              <a:t>cenery</a:t>
            </a:r>
          </a:p>
          <a:p>
            <a:pPr marL="514350" indent="-514350">
              <a:buAutoNum type="arabicPeriod"/>
            </a:pPr>
            <a:r>
              <a:rPr lang="en-US" b="1" dirty="0"/>
              <a:t>a</a:t>
            </a:r>
            <a:r>
              <a:rPr lang="en-US" b="1" dirty="0" smtClean="0"/>
              <a:t> plain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a meadow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a valley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a hedge</a:t>
            </a:r>
          </a:p>
          <a:p>
            <a:pPr marL="514350" indent="-514350">
              <a:buAutoNum type="arabicPeriod"/>
            </a:pPr>
            <a:r>
              <a:rPr lang="en-US" b="1" dirty="0"/>
              <a:t>f</a:t>
            </a:r>
            <a:r>
              <a:rPr lang="en-US" b="1" dirty="0" smtClean="0"/>
              <a:t>lat (adj.)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a shape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04951" y="188640"/>
          <a:ext cx="4539049" cy="6408712"/>
        </p:xfrm>
        <a:graphic>
          <a:graphicData uri="http://schemas.openxmlformats.org/drawingml/2006/table">
            <a:tbl>
              <a:tblPr/>
              <a:tblGrid>
                <a:gridCol w="4539049"/>
              </a:tblGrid>
              <a:tr h="6408712">
                <a:tc>
                  <a:txBody>
                    <a:bodyPr/>
                    <a:lstStyle/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правитель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долина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живая изгородь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место рождения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форма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луг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плоский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низменность, горная местность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равнина</a:t>
                      </a:r>
                    </a:p>
                    <a:p>
                      <a:pPr marL="514350" indent="-514350">
                        <a:buAutoNum type="alphaLcPeriod"/>
                      </a:pPr>
                      <a:r>
                        <a:rPr lang="ru-RU" sz="3300" baseline="0" dirty="0" smtClean="0"/>
                        <a:t>пейзаж</a:t>
                      </a:r>
                      <a:endParaRPr lang="ru-RU" sz="33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3995936" y="548680"/>
            <a:ext cx="648072" cy="34563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11760" y="1052736"/>
            <a:ext cx="2232248" cy="10081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763688" y="476672"/>
            <a:ext cx="2880320" cy="11521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979712" y="2204864"/>
            <a:ext cx="2664296" cy="32403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763688" y="2780928"/>
            <a:ext cx="2880320" cy="223224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411760" y="2996952"/>
            <a:ext cx="2232248" cy="4046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907704" y="1052736"/>
            <a:ext cx="2736304" cy="29523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979712" y="1556792"/>
            <a:ext cx="2736304" cy="29523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195736" y="3501008"/>
            <a:ext cx="2736304" cy="16561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907704" y="2564904"/>
            <a:ext cx="2736304" cy="316835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presentacii.ru/documents_2/eb072ebcf0e25433cfb0f2d92799ff53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72200" y="2852936"/>
            <a:ext cx="2880320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The Southeast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2708920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Southwest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491880" y="404664"/>
            <a:ext cx="216024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North</a:t>
            </a:r>
            <a:r>
              <a:rPr kumimoji="0" lang="en-US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England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084168" y="4005064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i="1" dirty="0" smtClean="0"/>
              <a:t>East Anglia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419872" y="4077072"/>
            <a:ext cx="230425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Midlands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372200" y="2708920"/>
            <a:ext cx="2771800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8144" y="3861048"/>
            <a:ext cx="2520280" cy="8640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31840" y="4077072"/>
            <a:ext cx="2664296" cy="11521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0" y="2492896"/>
            <a:ext cx="2699792" cy="10081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260648"/>
            <a:ext cx="2592288" cy="12241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i="1" u="sng" dirty="0" smtClean="0">
                <a:solidFill>
                  <a:srgbClr val="FF0000"/>
                </a:solidFill>
              </a:rPr>
              <a:t>Five regions of England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4536504" cy="50405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Work </a:t>
            </a:r>
            <a:r>
              <a:rPr lang="en-US" u="sng" dirty="0" smtClean="0"/>
              <a:t>in pairs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You have a text about one of the regions of England. </a:t>
            </a:r>
            <a:r>
              <a:rPr lang="en-US" smtClean="0"/>
              <a:t>In </a:t>
            </a:r>
            <a:r>
              <a:rPr lang="en-US" smtClean="0">
                <a:solidFill>
                  <a:srgbClr val="FF0000"/>
                </a:solidFill>
              </a:rPr>
              <a:t>6-7 </a:t>
            </a:r>
            <a:r>
              <a:rPr lang="en-US" dirty="0" smtClean="0">
                <a:solidFill>
                  <a:srgbClr val="FF0000"/>
                </a:solidFill>
              </a:rPr>
              <a:t>minutes </a:t>
            </a:r>
            <a:r>
              <a:rPr lang="en-US" dirty="0" smtClean="0"/>
              <a:t>you are going to speak about it.</a:t>
            </a:r>
          </a:p>
          <a:p>
            <a:pPr>
              <a:buNone/>
            </a:pPr>
            <a:r>
              <a:rPr lang="en-US" dirty="0" smtClean="0"/>
              <a:t>Find the </a:t>
            </a:r>
            <a:r>
              <a:rPr lang="en-US" dirty="0" smtClean="0">
                <a:solidFill>
                  <a:srgbClr val="FF0000"/>
                </a:solidFill>
              </a:rPr>
              <a:t>most important information </a:t>
            </a:r>
            <a:r>
              <a:rPr lang="en-US" dirty="0" smtClean="0"/>
              <a:t>about your region. </a:t>
            </a:r>
          </a:p>
          <a:p>
            <a:pPr>
              <a:buNone/>
            </a:pPr>
            <a:r>
              <a:rPr lang="en-US" dirty="0" smtClean="0"/>
              <a:t>Your partner </a:t>
            </a:r>
            <a:r>
              <a:rPr lang="en-US" u="sng" dirty="0" smtClean="0"/>
              <a:t>may add </a:t>
            </a:r>
            <a:r>
              <a:rPr lang="en-US" dirty="0" smtClean="0"/>
              <a:t>some facts.</a:t>
            </a: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9409" y="1340768"/>
            <a:ext cx="443459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128792" cy="681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</TotalTime>
  <Words>272</Words>
  <Application>Microsoft Office PowerPoint</Application>
  <PresentationFormat>Экран (4:3)</PresentationFormat>
  <Paragraphs>65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ГБОУ школа №555 “Белогорье” с углубленным изучением английского языка</vt:lpstr>
      <vt:lpstr>What is it? I have a red and white flag but I’m not Japan. I have a Prime Minister but I’m not Canada. I’m a country in Europe but I’m not Switzerland. I have a commonly spoken language but I’m not France. I have a royal family but I’m not Denmark.  </vt:lpstr>
      <vt:lpstr>Our topic is England</vt:lpstr>
      <vt:lpstr>Слайд 4</vt:lpstr>
      <vt:lpstr>Слайд 5</vt:lpstr>
      <vt:lpstr>Слайд 6</vt:lpstr>
      <vt:lpstr>Слайд 7</vt:lpstr>
      <vt:lpstr>Five regions of England</vt:lpstr>
      <vt:lpstr>Слайд 9</vt:lpstr>
      <vt:lpstr>Слайд 10</vt:lpstr>
      <vt:lpstr>At the end of the lesson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Бояркина</dc:creator>
  <cp:lastModifiedBy>Елизавета Бояркина</cp:lastModifiedBy>
  <cp:revision>27</cp:revision>
  <dcterms:created xsi:type="dcterms:W3CDTF">2020-12-14T19:06:45Z</dcterms:created>
  <dcterms:modified xsi:type="dcterms:W3CDTF">2021-11-03T12:05:23Z</dcterms:modified>
</cp:coreProperties>
</file>