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60" r:id="rId5"/>
    <p:sldId id="259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147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03.11.2021</a:t>
            </a:fld>
            <a:endParaRPr lang="ru-RU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03.11.2021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03.11.2021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03.11.2021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t>03.11.2021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file:///E:\people\images\line.gif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file:///E:\people\images\line.gif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file:///E:\people\images\line.gif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file:///E:\people\images\line.gif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file:///E:\people\images\line.gif" TargetMode="External"/><Relationship Id="rId7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file:///E:\people\images\line.gif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file:///E:\people\images\line.gif" TargetMode="External"/><Relationship Id="rId7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692150"/>
            <a:ext cx="8229600" cy="540385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buFont typeface="Wingdings" pitchFamily="2" charset="2"/>
              <a:buNone/>
              <a:defRPr/>
            </a:pPr>
            <a:r>
              <a:rPr lang="ru-RU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МБДОУ  «Салемальский детский сад 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ru-RU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«Золотая рыбка»</a:t>
            </a:r>
          </a:p>
          <a:p>
            <a:pPr algn="ctr">
              <a:buFont typeface="Wingdings" pitchFamily="2" charset="2"/>
              <a:buNone/>
              <a:defRPr/>
            </a:pPr>
            <a:endParaRPr lang="ru-RU" sz="3600" b="1" i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1" name="Picture 7" descr="E:\people\images\line.gif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799395" flipV="1">
            <a:off x="0" y="188913"/>
            <a:ext cx="9144000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7" descr="E:\people\images\line.gif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799395" flipV="1">
            <a:off x="0" y="6237288"/>
            <a:ext cx="9144000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Круглая лента лицом вниз 1"/>
          <p:cNvSpPr/>
          <p:nvPr/>
        </p:nvSpPr>
        <p:spPr bwMode="auto">
          <a:xfrm>
            <a:off x="107950" y="2492375"/>
            <a:ext cx="9036050" cy="3097213"/>
          </a:xfrm>
          <a:prstGeom prst="ellipseRibbon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800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Казанцева Ольга Владимировна воспитатель </a:t>
            </a:r>
          </a:p>
          <a:p>
            <a:pPr algn="ctr">
              <a:defRPr/>
            </a:pPr>
            <a:r>
              <a:rPr lang="ru-RU" sz="2800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первой категории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560598" y="1783490"/>
            <a:ext cx="60228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  <a:t>Северные олени</a:t>
            </a:r>
            <a:endParaRPr lang="ru-RU" sz="48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496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к\Desktop\8ccf055d3be418753353b492348b31b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470" y="548681"/>
            <a:ext cx="7109108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7" descr="E:\people\images\line.gif"/>
          <p:cNvPicPr>
            <a:picLocks noChangeAspect="1" noChangeArrowheads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799395" flipV="1">
            <a:off x="0" y="188913"/>
            <a:ext cx="9144000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7" descr="E:\people\images\line.gif"/>
          <p:cNvPicPr>
            <a:picLocks noChangeAspect="1" noChangeArrowheads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799395" flipV="1">
            <a:off x="24" y="6310124"/>
            <a:ext cx="9144000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7462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7" descr="E:\people\images\line.gif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799395" flipV="1">
            <a:off x="0" y="188913"/>
            <a:ext cx="9144000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7" descr="E:\people\images\line.gif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799395" flipV="1">
            <a:off x="0" y="6237288"/>
            <a:ext cx="9144000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C:\Users\пк\Desktop\img6.jpg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604" y="692696"/>
            <a:ext cx="7128792" cy="5346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8435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к\Desktop\8ccf055d3be418753353b492348b31b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19225"/>
            <a:ext cx="5579299" cy="4464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7" descr="E:\people\images\line.gif"/>
          <p:cNvPicPr>
            <a:picLocks noChangeAspect="1" noChangeArrowheads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799395" flipV="1">
            <a:off x="0" y="188913"/>
            <a:ext cx="9144000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7" descr="E:\people\images\line.gif"/>
          <p:cNvPicPr>
            <a:picLocks noChangeAspect="1" noChangeArrowheads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799395" flipV="1">
            <a:off x="24" y="6310124"/>
            <a:ext cx="9144000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012159" y="673818"/>
            <a:ext cx="3125835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«Жили – были на севере оленёнок со своей мамой – важенкой и папой-оленем. Оленёнок был совсем маленький, рожки у него только немножко выросли. Он неуверенно стоял на своих слабых ногах. А у важенки – большие ветвистые рога, на длинной шее красивая голова. Она наклонилась, ест ягель и показывает оленёнку: «Ешь, это вкусно. Вырастешь большой, и у тебя будут такие же большие красивые рога и стройные, крепкие длинные ноги! »</a:t>
            </a:r>
          </a:p>
        </p:txBody>
      </p:sp>
    </p:spTree>
    <p:extLst>
      <p:ext uri="{BB962C8B-B14F-4D97-AF65-F5344CB8AC3E}">
        <p14:creationId xmlns:p14="http://schemas.microsoft.com/office/powerpoint/2010/main" val="1391572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7" descr="E:\people\images\line.gif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799395" flipV="1">
            <a:off x="0" y="188913"/>
            <a:ext cx="9144000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7" descr="E:\people\images\line.gif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799395" flipV="1">
            <a:off x="0" y="6237288"/>
            <a:ext cx="9144000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 descr="C:\Users\пк\Desktop\depositphotos_10880093-stock-photo-portrait-of-roe-deer-fawn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562302"/>
            <a:ext cx="1806769" cy="2221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пк\Desktop\Olen-severnyj3-700x467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748" y="728224"/>
            <a:ext cx="3238048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пк\Desktop\Severnyj-olen0.jpe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728224"/>
            <a:ext cx="3191661" cy="2191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://www.travel365.md/wp-content/uploads/2014/05/alg-reindeer-calf-jpg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4" r="3990" b="6332"/>
          <a:stretch/>
        </p:blipFill>
        <p:spPr bwMode="auto">
          <a:xfrm>
            <a:off x="5652120" y="3443777"/>
            <a:ext cx="3279175" cy="2458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www.passionforum.ru/upload/043/u4314/018/fd2a168b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590528"/>
            <a:ext cx="2947026" cy="232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25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7" descr="E:\people\images\line.gif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799395" flipV="1">
            <a:off x="0" y="188913"/>
            <a:ext cx="9144000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7" descr="E:\people\images\line.gif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799395" flipV="1">
            <a:off x="0" y="6237288"/>
            <a:ext cx="9144000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http://xn-----6kcbac1azfofe4cmqhvgl0bzre.xn--p1ai/images/1362336424-rangifer-tarandus-ii-by-nordf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12" t="5762" r="9037" b="1969"/>
          <a:stretch/>
        </p:blipFill>
        <p:spPr bwMode="auto">
          <a:xfrm>
            <a:off x="18193" y="871789"/>
            <a:ext cx="5184576" cy="5114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364088" y="3284984"/>
            <a:ext cx="36004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ln w="10541" cmpd="sng">
                  <a:solidFill>
                    <a:schemeClr val="accent3">
                      <a:lumMod val="7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У оленя дом большой,                          </a:t>
            </a:r>
            <a:endParaRPr lang="ru-RU" sz="2000" b="1" dirty="0">
              <a:ln w="10541" cmpd="sng">
                <a:solidFill>
                  <a:schemeClr val="accent3">
                    <a:lumMod val="7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2000" b="1" i="1" dirty="0">
                <a:ln w="10541" cmpd="sng">
                  <a:solidFill>
                    <a:schemeClr val="accent3">
                      <a:lumMod val="7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Он сидит, глядит в окошко.</a:t>
            </a:r>
            <a:endParaRPr lang="ru-RU" sz="2000" b="1" dirty="0">
              <a:ln w="10541" cmpd="sng">
                <a:solidFill>
                  <a:schemeClr val="accent3">
                    <a:lumMod val="7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2000" b="1" i="1" dirty="0">
                <a:ln w="10541" cmpd="sng">
                  <a:solidFill>
                    <a:schemeClr val="accent3">
                      <a:lumMod val="7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Зайка по полю бежит,</a:t>
            </a:r>
            <a:endParaRPr lang="ru-RU" sz="2000" b="1" dirty="0">
              <a:ln w="10541" cmpd="sng">
                <a:solidFill>
                  <a:schemeClr val="accent3">
                    <a:lumMod val="7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2000" b="1" i="1" dirty="0">
                <a:ln w="10541" cmpd="sng">
                  <a:solidFill>
                    <a:schemeClr val="accent3">
                      <a:lumMod val="7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В дверь к нему стучит:</a:t>
            </a:r>
            <a:endParaRPr lang="ru-RU" sz="2000" b="1" dirty="0">
              <a:ln w="10541" cmpd="sng">
                <a:solidFill>
                  <a:schemeClr val="accent3">
                    <a:lumMod val="7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2000" b="1" i="1" dirty="0">
                <a:ln w="10541" cmpd="sng">
                  <a:solidFill>
                    <a:schemeClr val="accent3">
                      <a:lumMod val="7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«Тук-тук, дверь открой,</a:t>
            </a:r>
            <a:endParaRPr lang="ru-RU" sz="2000" b="1" dirty="0">
              <a:ln w="10541" cmpd="sng">
                <a:solidFill>
                  <a:schemeClr val="accent3">
                    <a:lumMod val="7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2000" b="1" i="1" dirty="0">
                <a:ln w="10541" cmpd="sng">
                  <a:solidFill>
                    <a:schemeClr val="accent3">
                      <a:lumMod val="7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Там в лесу охотник злой».</a:t>
            </a:r>
            <a:endParaRPr lang="ru-RU" sz="2000" b="1" dirty="0">
              <a:ln w="10541" cmpd="sng">
                <a:solidFill>
                  <a:schemeClr val="accent3">
                    <a:lumMod val="7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2000" b="1" i="1" dirty="0">
                <a:ln w="10541" cmpd="sng">
                  <a:solidFill>
                    <a:schemeClr val="accent3">
                      <a:lumMod val="7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«Зайка, зайка, забегай!</a:t>
            </a:r>
            <a:endParaRPr lang="ru-RU" sz="2000" b="1" dirty="0">
              <a:ln w="10541" cmpd="sng">
                <a:solidFill>
                  <a:schemeClr val="accent3">
                    <a:lumMod val="7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2000" b="1" i="1" dirty="0">
                <a:ln w="10541" cmpd="sng">
                  <a:solidFill>
                    <a:schemeClr val="accent3">
                      <a:lumMod val="7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Лапку мне давай».</a:t>
            </a:r>
            <a:endParaRPr lang="ru-RU" sz="2000" b="1" dirty="0">
              <a:ln w="10541" cmpd="sng">
                <a:solidFill>
                  <a:schemeClr val="accent3">
                    <a:lumMod val="7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580112" y="980726"/>
            <a:ext cx="28648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ln w="18000">
                  <a:solidFill>
                    <a:srgbClr val="FFC000"/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Физминутка </a:t>
            </a:r>
            <a:endParaRPr lang="ru-RU" sz="3200" b="1" dirty="0">
              <a:ln w="18000">
                <a:solidFill>
                  <a:srgbClr val="FFC000"/>
                </a:solidFill>
                <a:prstDash val="solid"/>
                <a:miter lim="800000"/>
              </a:ln>
              <a:solidFill>
                <a:schemeClr val="accent4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90518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7" descr="E:\people\images\line.gif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799395" flipV="1">
            <a:off x="0" y="188913"/>
            <a:ext cx="9144000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7" descr="E:\people\images\line.gif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799395" flipV="1">
            <a:off x="0" y="6237288"/>
            <a:ext cx="9144000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 descr="C:\Users\пк\Desktop\depositphotos_10880093-stock-photo-portrait-of-roe-deer-fawn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562302"/>
            <a:ext cx="1806769" cy="2221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пк\Desktop\Olen-severnyj3-700x467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748" y="728224"/>
            <a:ext cx="3238048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пк\Desktop\Severnyj-olen0.jpe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728224"/>
            <a:ext cx="3191661" cy="2191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://www.travel365.md/wp-content/uploads/2014/05/alg-reindeer-calf-jpg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4" r="3990" b="6332"/>
          <a:stretch/>
        </p:blipFill>
        <p:spPr bwMode="auto">
          <a:xfrm>
            <a:off x="5652120" y="3443777"/>
            <a:ext cx="3279175" cy="2458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www.passionforum.ru/upload/043/u4314/018/fd2a168b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590528"/>
            <a:ext cx="2947026" cy="232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7826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16</TotalTime>
  <Words>148</Words>
  <Application>Microsoft Office PowerPoint</Application>
  <PresentationFormat>Экран (4:3)</PresentationFormat>
  <Paragraphs>15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Arial</vt:lpstr>
      <vt:lpstr>Arial Black</vt:lpstr>
      <vt:lpstr>Century Gothic</vt:lpstr>
      <vt:lpstr>Courier New</vt:lpstr>
      <vt:lpstr>Palatino Linotype</vt:lpstr>
      <vt:lpstr>Wingdings</vt:lpstr>
      <vt:lpstr>Исполнительная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пк</dc:creator>
  <cp:lastModifiedBy>ovkaz</cp:lastModifiedBy>
  <cp:revision>4</cp:revision>
  <dcterms:created xsi:type="dcterms:W3CDTF">2021-02-25T15:12:27Z</dcterms:created>
  <dcterms:modified xsi:type="dcterms:W3CDTF">2021-11-03T07:20:48Z</dcterms:modified>
</cp:coreProperties>
</file>