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5" r:id="rId7"/>
    <p:sldId id="261" r:id="rId8"/>
    <p:sldId id="262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924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3C8C05-1CA4-4991-9FBE-9AC8AA3FB9E2}" type="datetimeFigureOut">
              <a:rPr lang="ru-RU" smtClean="0"/>
              <a:pPr/>
              <a:t>10.01.2012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9F95CF-E7F8-46AF-B412-25F715AFE7B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3C8C05-1CA4-4991-9FBE-9AC8AA3FB9E2}" type="datetimeFigureOut">
              <a:rPr lang="ru-RU" smtClean="0"/>
              <a:pPr/>
              <a:t>10.01.2012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9F95CF-E7F8-46AF-B412-25F715AFE7B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3C8C05-1CA4-4991-9FBE-9AC8AA3FB9E2}" type="datetimeFigureOut">
              <a:rPr lang="ru-RU" smtClean="0"/>
              <a:pPr/>
              <a:t>10.01.2012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9F95CF-E7F8-46AF-B412-25F715AFE7B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3C8C05-1CA4-4991-9FBE-9AC8AA3FB9E2}" type="datetimeFigureOut">
              <a:rPr lang="ru-RU" smtClean="0"/>
              <a:pPr/>
              <a:t>10.01.2012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9F95CF-E7F8-46AF-B412-25F715AFE7B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3C8C05-1CA4-4991-9FBE-9AC8AA3FB9E2}" type="datetimeFigureOut">
              <a:rPr lang="ru-RU" smtClean="0"/>
              <a:pPr/>
              <a:t>10.01.2012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9F95CF-E7F8-46AF-B412-25F715AFE7B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3C8C05-1CA4-4991-9FBE-9AC8AA3FB9E2}" type="datetimeFigureOut">
              <a:rPr lang="ru-RU" smtClean="0"/>
              <a:pPr/>
              <a:t>10.01.2012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9F95CF-E7F8-46AF-B412-25F715AFE7B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3C8C05-1CA4-4991-9FBE-9AC8AA3FB9E2}" type="datetimeFigureOut">
              <a:rPr lang="ru-RU" smtClean="0"/>
              <a:pPr/>
              <a:t>10.01.2012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9F95CF-E7F8-46AF-B412-25F715AFE7B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3C8C05-1CA4-4991-9FBE-9AC8AA3FB9E2}" type="datetimeFigureOut">
              <a:rPr lang="ru-RU" smtClean="0"/>
              <a:pPr/>
              <a:t>10.01.2012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9F95CF-E7F8-46AF-B412-25F715AFE7B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3C8C05-1CA4-4991-9FBE-9AC8AA3FB9E2}" type="datetimeFigureOut">
              <a:rPr lang="ru-RU" smtClean="0"/>
              <a:pPr/>
              <a:t>10.01.2012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9F95CF-E7F8-46AF-B412-25F715AFE7B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3C8C05-1CA4-4991-9FBE-9AC8AA3FB9E2}" type="datetimeFigureOut">
              <a:rPr lang="ru-RU" smtClean="0"/>
              <a:pPr/>
              <a:t>10.01.2012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9F95CF-E7F8-46AF-B412-25F715AFE7B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3C8C05-1CA4-4991-9FBE-9AC8AA3FB9E2}" type="datetimeFigureOut">
              <a:rPr lang="ru-RU" smtClean="0"/>
              <a:pPr/>
              <a:t>10.01.2012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9F95CF-E7F8-46AF-B412-25F715AFE7B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3C8C05-1CA4-4991-9FBE-9AC8AA3FB9E2}" type="datetimeFigureOut">
              <a:rPr lang="ru-RU" smtClean="0"/>
              <a:pPr/>
              <a:t>10.01.2012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9F95CF-E7F8-46AF-B412-25F715AFE7B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Картинка 51 из 1011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54768"/>
            <a:ext cx="9217024" cy="6912768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Картинка 51 из 1011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72144" y="-91008"/>
            <a:ext cx="9468544" cy="7101408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5368" name="Picture 8" descr="Картинка 275 из 19539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11760" y="548680"/>
            <a:ext cx="4464496" cy="582616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Картинка 51 из 1011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72144" y="-91008"/>
            <a:ext cx="9468544" cy="7101408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4338" name="Picture 2" descr="Картинка 61 из 4015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27784" y="476672"/>
            <a:ext cx="4369446" cy="590465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Картинка 51 из 1011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72144" y="-91008"/>
            <a:ext cx="9468544" cy="7101408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600" dirty="0" smtClean="0">
                <a:solidFill>
                  <a:srgbClr val="002060"/>
                </a:solidFill>
              </a:rPr>
              <a:t>Шарль Перро</a:t>
            </a:r>
            <a:endParaRPr lang="ru-RU" sz="6600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" name="Picture 2" descr="Картинка 4 из 1511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576" y="1628800"/>
            <a:ext cx="3947620" cy="459025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Картинка 51 из 1011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72144" y="-91008"/>
            <a:ext cx="9468544" cy="7101408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64704"/>
            <a:ext cx="8229600" cy="5361459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8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Муфта</a:t>
            </a:r>
          </a:p>
          <a:p>
            <a:pPr>
              <a:buNone/>
            </a:pPr>
            <a:r>
              <a:rPr lang="ru-RU" sz="48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Маркиз</a:t>
            </a:r>
          </a:p>
          <a:p>
            <a:pPr>
              <a:buNone/>
            </a:pPr>
            <a:r>
              <a:rPr lang="ru-RU" sz="48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Нотариус</a:t>
            </a:r>
          </a:p>
          <a:p>
            <a:pPr>
              <a:buNone/>
            </a:pPr>
            <a:r>
              <a:rPr lang="ru-RU" sz="48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Владение</a:t>
            </a:r>
          </a:p>
          <a:p>
            <a:pPr>
              <a:buNone/>
            </a:pPr>
            <a:r>
              <a:rPr lang="ru-RU" sz="48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М</a:t>
            </a:r>
            <a:r>
              <a:rPr lang="ru-RU" sz="48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илосердие</a:t>
            </a:r>
            <a:endParaRPr lang="ru-RU" sz="48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00206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pic>
        <p:nvPicPr>
          <p:cNvPr id="5" name="Picture 2" descr="http://im2-tub-ru.yandex.net/i?id=292033126-31-7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6016" y="1196752"/>
            <a:ext cx="3888432" cy="388843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3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7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1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5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9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Картинка 51 из 1011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засвидетельствовать </a:t>
            </a:r>
            <a:r>
              <a:rPr lang="ru-RU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свое почтение</a:t>
            </a:r>
            <a:endParaRPr lang="ru-RU" sz="4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tx2">
                  <a:lumMod val="7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899592" y="3244334"/>
            <a:ext cx="669674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5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 проявить </a:t>
            </a:r>
            <a:r>
              <a:rPr lang="ru-RU" sz="5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уважение</a:t>
            </a:r>
            <a:endParaRPr lang="ru-RU" sz="54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2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Картинка 51 из 1011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72144" y="-91008"/>
            <a:ext cx="9468544" cy="7101408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Autofit/>
          </a:bodyPr>
          <a:lstStyle/>
          <a:p>
            <a:r>
              <a:rPr lang="ru-RU" sz="4800" u="sng" dirty="0" smtClean="0">
                <a:solidFill>
                  <a:srgbClr val="7030A0"/>
                </a:solidFill>
              </a:rPr>
              <a:t>Проверка</a:t>
            </a:r>
            <a:endParaRPr lang="ru-RU" sz="4800" u="sng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1052736"/>
            <a:ext cx="8229600" cy="5217443"/>
          </a:xfrm>
        </p:spPr>
        <p:txBody>
          <a:bodyPr>
            <a:normAutofit fontScale="70000" lnSpcReduction="20000"/>
          </a:bodyPr>
          <a:lstStyle/>
          <a:p>
            <a:pPr marL="514350" indent="-514350">
              <a:buAutoNum type="arabicPlain"/>
            </a:pPr>
            <a:r>
              <a:rPr lang="ru-RU" sz="4300" dirty="0" smtClean="0">
                <a:solidFill>
                  <a:srgbClr val="002060"/>
                </a:solidFill>
              </a:rPr>
              <a:t>+</a:t>
            </a:r>
          </a:p>
          <a:p>
            <a:pPr marL="514350" indent="-514350">
              <a:buAutoNum type="arabicPlain" startAt="2"/>
            </a:pPr>
            <a:r>
              <a:rPr lang="ru-RU" sz="4300" dirty="0" smtClean="0">
                <a:solidFill>
                  <a:srgbClr val="002060"/>
                </a:solidFill>
              </a:rPr>
              <a:t>-</a:t>
            </a:r>
          </a:p>
          <a:p>
            <a:pPr marL="514350" indent="-514350">
              <a:buAutoNum type="arabicPlain" startAt="3"/>
            </a:pPr>
            <a:r>
              <a:rPr lang="ru-RU" sz="4300" dirty="0" smtClean="0">
                <a:solidFill>
                  <a:srgbClr val="002060"/>
                </a:solidFill>
              </a:rPr>
              <a:t>-</a:t>
            </a:r>
          </a:p>
          <a:p>
            <a:pPr marL="514350" indent="-514350">
              <a:buAutoNum type="arabicPlain" startAt="4"/>
            </a:pPr>
            <a:r>
              <a:rPr lang="ru-RU" sz="4300" dirty="0" smtClean="0">
                <a:solidFill>
                  <a:srgbClr val="002060"/>
                </a:solidFill>
              </a:rPr>
              <a:t>+</a:t>
            </a:r>
          </a:p>
          <a:p>
            <a:pPr marL="514350" indent="-514350">
              <a:buAutoNum type="arabicPlain" startAt="5"/>
            </a:pPr>
            <a:r>
              <a:rPr lang="ru-RU" sz="4300" dirty="0" smtClean="0">
                <a:solidFill>
                  <a:srgbClr val="002060"/>
                </a:solidFill>
              </a:rPr>
              <a:t>-</a:t>
            </a:r>
          </a:p>
          <a:p>
            <a:pPr marL="514350" indent="-514350">
              <a:buAutoNum type="arabicPlain" startAt="6"/>
            </a:pPr>
            <a:r>
              <a:rPr lang="ru-RU" sz="4300" dirty="0" smtClean="0">
                <a:solidFill>
                  <a:srgbClr val="002060"/>
                </a:solidFill>
              </a:rPr>
              <a:t>+</a:t>
            </a:r>
          </a:p>
          <a:p>
            <a:pPr marL="514350" indent="-514350">
              <a:buAutoNum type="arabicPlain" startAt="7"/>
            </a:pPr>
            <a:r>
              <a:rPr lang="ru-RU" sz="4300" dirty="0" smtClean="0">
                <a:solidFill>
                  <a:srgbClr val="002060"/>
                </a:solidFill>
              </a:rPr>
              <a:t>+</a:t>
            </a:r>
          </a:p>
          <a:p>
            <a:pPr marL="514350" indent="-514350">
              <a:buAutoNum type="arabicPlain" startAt="8"/>
            </a:pPr>
            <a:r>
              <a:rPr lang="ru-RU" sz="4300" dirty="0" smtClean="0">
                <a:solidFill>
                  <a:srgbClr val="002060"/>
                </a:solidFill>
              </a:rPr>
              <a:t>+</a:t>
            </a:r>
          </a:p>
          <a:p>
            <a:pPr marL="514350" indent="-514350">
              <a:buAutoNum type="arabicPlain" startAt="9"/>
            </a:pPr>
            <a:r>
              <a:rPr lang="ru-RU" sz="4300" dirty="0" smtClean="0">
                <a:solidFill>
                  <a:srgbClr val="002060"/>
                </a:solidFill>
              </a:rPr>
              <a:t>-</a:t>
            </a:r>
          </a:p>
          <a:p>
            <a:pPr marL="514350" indent="-514350">
              <a:buNone/>
            </a:pPr>
            <a:r>
              <a:rPr lang="ru-RU" sz="4300" dirty="0" smtClean="0">
                <a:solidFill>
                  <a:srgbClr val="002060"/>
                </a:solidFill>
              </a:rPr>
              <a:t>10  +</a:t>
            </a:r>
          </a:p>
          <a:p>
            <a:pPr marL="514350" indent="-514350">
              <a:buNone/>
            </a:pPr>
            <a:r>
              <a:rPr lang="ru-RU" sz="4300" dirty="0" smtClean="0">
                <a:solidFill>
                  <a:srgbClr val="002060"/>
                </a:solidFill>
              </a:rPr>
              <a:t>11  +</a:t>
            </a:r>
          </a:p>
          <a:p>
            <a:pPr marL="514350" indent="-514350">
              <a:buNone/>
            </a:pPr>
            <a:endParaRPr lang="ru-RU" sz="4300" dirty="0" smtClean="0">
              <a:solidFill>
                <a:srgbClr val="002060"/>
              </a:solidFill>
            </a:endParaRPr>
          </a:p>
          <a:p>
            <a:pPr marL="514350" indent="-514350">
              <a:buNone/>
            </a:pPr>
            <a:endParaRPr lang="ru-RU" sz="4300" dirty="0" smtClean="0">
              <a:solidFill>
                <a:srgbClr val="002060"/>
              </a:solidFill>
            </a:endParaRPr>
          </a:p>
          <a:p>
            <a:pPr marL="514350" indent="-514350">
              <a:buAutoNum type="arabicPlain"/>
            </a:pPr>
            <a:endParaRPr lang="ru-RU" dirty="0" smtClean="0"/>
          </a:p>
          <a:p>
            <a:pPr>
              <a:buNone/>
            </a:pPr>
            <a:endParaRPr lang="ru-RU" dirty="0" smtClean="0"/>
          </a:p>
        </p:txBody>
      </p:sp>
      <p:sp>
        <p:nvSpPr>
          <p:cNvPr id="8" name="TextBox 7"/>
          <p:cNvSpPr txBox="1"/>
          <p:nvPr/>
        </p:nvSpPr>
        <p:spPr>
          <a:xfrm>
            <a:off x="6012160" y="155679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1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Картинка 51 из 1011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72144" y="-91008"/>
            <a:ext cx="9468544" cy="7101408"/>
          </a:xfrm>
          <a:prstGeom prst="rect">
            <a:avLst/>
          </a:prstGeom>
          <a:noFill/>
          <a:ln>
            <a:solidFill>
              <a:schemeClr val="accent1">
                <a:lumMod val="75000"/>
              </a:schemeClr>
            </a:solidFill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33CC"/>
                </a:solidFill>
              </a:rPr>
              <a:t/>
            </a:r>
            <a:br>
              <a:rPr lang="ru-RU" dirty="0" smtClean="0">
                <a:solidFill>
                  <a:srgbClr val="0033CC"/>
                </a:solidFill>
              </a:rPr>
            </a:br>
            <a:r>
              <a:rPr lang="ru-RU" dirty="0" smtClean="0">
                <a:solidFill>
                  <a:srgbClr val="0033CC"/>
                </a:solidFill>
              </a:rPr>
              <a:t/>
            </a:r>
            <a:br>
              <a:rPr lang="ru-RU" dirty="0" smtClean="0">
                <a:solidFill>
                  <a:srgbClr val="0033CC"/>
                </a:solidFill>
              </a:rPr>
            </a:br>
            <a:r>
              <a:rPr lang="ru-RU" sz="6700" dirty="0" smtClean="0">
                <a:solidFill>
                  <a:srgbClr val="0033CC"/>
                </a:solidFill>
              </a:rPr>
              <a:t>Спасибо </a:t>
            </a:r>
            <a:r>
              <a:rPr lang="ru-RU" sz="6700" dirty="0" smtClean="0">
                <a:solidFill>
                  <a:srgbClr val="0033CC"/>
                </a:solidFill>
              </a:rPr>
              <a:t>за работу!</a:t>
            </a:r>
            <a:br>
              <a:rPr lang="ru-RU" sz="6700" dirty="0" smtClean="0">
                <a:solidFill>
                  <a:srgbClr val="0033CC"/>
                </a:solidFill>
              </a:rPr>
            </a:br>
            <a:endParaRPr lang="ru-RU" sz="67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>
              <a:solidFill>
                <a:srgbClr val="0033CC"/>
              </a:solidFill>
            </a:endParaRPr>
          </a:p>
        </p:txBody>
      </p:sp>
      <p:pic>
        <p:nvPicPr>
          <p:cNvPr id="1026" name="Picture 2" descr="Картинка 4 из 37008"/>
          <p:cNvPicPr>
            <a:picLocks noChangeAspect="1" noChangeArrowheads="1"/>
          </p:cNvPicPr>
          <p:nvPr/>
        </p:nvPicPr>
        <p:blipFill>
          <a:blip r:embed="rId3" cstate="print"/>
          <a:srcRect t="275" r="3226"/>
          <a:stretch>
            <a:fillRect/>
          </a:stretch>
        </p:blipFill>
        <p:spPr bwMode="auto">
          <a:xfrm>
            <a:off x="755576" y="1484784"/>
            <a:ext cx="4320480" cy="468052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87</TotalTime>
  <Words>27</Words>
  <Application>Microsoft Office PowerPoint</Application>
  <PresentationFormat>Экран (4:3)</PresentationFormat>
  <Paragraphs>23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Слайд 1</vt:lpstr>
      <vt:lpstr>Слайд 2</vt:lpstr>
      <vt:lpstr>Слайд 3</vt:lpstr>
      <vt:lpstr>Шарль Перро</vt:lpstr>
      <vt:lpstr>Слайд 5</vt:lpstr>
      <vt:lpstr>Слайд 6</vt:lpstr>
      <vt:lpstr>Проверка</vt:lpstr>
      <vt:lpstr>  Спасибо за работу!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Аня</dc:creator>
  <cp:lastModifiedBy>Аня</cp:lastModifiedBy>
  <cp:revision>10</cp:revision>
  <dcterms:created xsi:type="dcterms:W3CDTF">2012-01-10T08:59:09Z</dcterms:created>
  <dcterms:modified xsi:type="dcterms:W3CDTF">2012-01-10T14:25:15Z</dcterms:modified>
</cp:coreProperties>
</file>