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B00BBF-899A-4AD4-A0B8-5BCAFE0F4CEA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9EECB8C-0992-4131-BEFF-01F3DFD73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-34-85" TargetMode="External"/><Relationship Id="rId3" Type="http://schemas.openxmlformats.org/officeDocument/2006/relationships/hyperlink" Target="https://ru.wikipedia.org/wiki/%D0%A1%D1%80%D0%B5%D0%B4%D0%BD%D0%B8%D0%B9_%D1%82%D0%B0%D0%BD%D0%BA" TargetMode="External"/><Relationship Id="rId7" Type="http://schemas.openxmlformats.org/officeDocument/2006/relationships/hyperlink" Target="https://ru.wikipedia.org/wiki/1944_%D0%B3%D0%BE%D0%B4" TargetMode="External"/><Relationship Id="rId2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B0%D1%80%D0%BC%D0%B8%D1%8F" TargetMode="External"/><Relationship Id="rId11" Type="http://schemas.openxmlformats.org/officeDocument/2006/relationships/hyperlink" Target="https://ru.wikipedia.org/wiki/%D0%9A%D0%BE%D1%88%D0%BA%D0%B8%D0%BD,_%D0%9C%D0%B8%D1%85%D0%B0%D0%B8%D0%BB_%D0%98%D0%BB%D1%8C%D0%B8%D1%87" TargetMode="External"/><Relationship Id="rId5" Type="http://schemas.openxmlformats.org/officeDocument/2006/relationships/hyperlink" Target="https://ru.wikipedia.org/wiki/1940_%D0%B3%D0%BE%D0%B4" TargetMode="External"/><Relationship Id="rId10" Type="http://schemas.openxmlformats.org/officeDocument/2006/relationships/hyperlink" Target="https://ru.wikipedia.org/wiki/%D0%A5%D0%B0%D1%80%D1%8C%D0%BA%D0%BE%D0%B2%D1%81%D0%BA%D0%BE%D0%B5_%D0%BA%D0%BE%D0%BD%D1%81%D1%82%D1%80%D1%83%D0%BA%D1%82%D0%BE%D1%80%D1%81%D0%BA%D0%BE%D0%B5_%D0%B1%D1%8E%D1%80%D0%BE_%D0%BC%D0%B0%D1%88%D0%B8%D0%BD%D0%BE%D1%81%D1%82%D1%80%D0%BE%D0%B5%D0%BD%D0%B8%D1%8F" TargetMode="External"/><Relationship Id="rId4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9" Type="http://schemas.openxmlformats.org/officeDocument/2006/relationships/hyperlink" Target="https://ru.wikipedia.org/wiki/%D0%92%D1%82%D0%BE%D1%80%D0%B0%D1%8F_%D0%BC%D0%B8%D1%80%D0%BE%D0%B2%D0%B0%D1%8F_%D0%B2%D0%BE%D0%B9%D0%BD%D0%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A%D0%B8%D0%BF%D0%B0%D0%B6" TargetMode="External"/><Relationship Id="rId2" Type="http://schemas.openxmlformats.org/officeDocument/2006/relationships/hyperlink" Target="https://ru.wikipedia.org/wiki/%D0%9A%D0%BE%D0%BC%D0%BF%D0%BE%D0%BD%D0%BE%D0%B2%D0%BA%D0%B0_%D1%82%D0%B0%D0%BD%D0%BA%D0%BE%D0%B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1%D0%B0%D1%88%D0%BD%D1%8F_(%D0%B2%D0%BE%D0%BE%D1%80%D1%83%D0%B6%D0%B5%D0%BD%D0%B8%D0%B5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Autofit/>
          </a:bodyPr>
          <a:lstStyle/>
          <a:p>
            <a:r>
              <a:rPr lang="ru-RU" sz="6000" dirty="0" smtClean="0">
                <a:cs typeface="Aharoni" pitchFamily="2" charset="-79"/>
              </a:rPr>
              <a:t>Техника  Великой Победы</a:t>
            </a:r>
            <a:endParaRPr lang="ru-RU" sz="6000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Arial Black" pitchFamily="34" charset="0"/>
              </a:rPr>
              <a:t>танки</a:t>
            </a:r>
            <a:endParaRPr lang="ru-RU" sz="60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upload.wikimedia.org/wikipedia/commons/thumb/c/c6/T34_armor_sheme.jpg/240px-T34_armor_she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820472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>
                <a:cs typeface="Aharoni" pitchFamily="2" charset="-79"/>
              </a:rPr>
              <a:t>т</a:t>
            </a:r>
            <a:r>
              <a:rPr lang="ru-RU" sz="4000" dirty="0" smtClean="0">
                <a:cs typeface="Aharoni" pitchFamily="2" charset="-79"/>
              </a:rPr>
              <a:t>анки </a:t>
            </a:r>
            <a:endParaRPr lang="ru-RU" sz="4000" dirty="0">
              <a:cs typeface="Aharoni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Техника  Победы  в филателии</a:t>
            </a:r>
            <a:endParaRPr lang="ru-RU" sz="2800" dirty="0"/>
          </a:p>
        </p:txBody>
      </p:sp>
      <p:pic>
        <p:nvPicPr>
          <p:cNvPr id="26626" name="Picture 2" descr="https://upload.wikimedia.org/wikipedia/commons/thumb/4/41/Russia_stamp_no._1406_-_T-34-85.jpg/1280px-Russia_stamp_no._1406_-_T-34-8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115" r="811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upload.wikimedia.org/wikipedia/commons/thumb/4/44/1984_CPA_5467.jpg/1280px-1984_CPA_5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89248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upload.wikimedia.org/wikipedia/commons/a/aa/Koshkin%2C_1898-1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352928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редний танк, Т-34, арт обои, фото,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1"/>
            <a:ext cx="10585176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ВСе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ВС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Т-34, памятник, Танк обои, фото,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832"/>
            <a:ext cx="9144000" cy="642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 34-76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После поражения германских войск под Сталинградом в феврале 1943 года руководству Рейха и прежде всего самому фюреру стало окончательно ясно, что немцев ждет война на истощение. </a:t>
            </a:r>
            <a:endParaRPr lang="ru-RU" dirty="0" smtClean="0"/>
          </a:p>
          <a:p>
            <a:r>
              <a:rPr lang="ru-RU" dirty="0"/>
              <a:t>К этому периоду основным танком Красной Армии становится «тридцатьчетверка», а именно танк Т-34, вооруженный 76,2-мм орудием Ф-34. К началу 1943 года производством вышеозначенного танка занимались сразу пять предприятий: завод № 183 — Уральский танковый завод (УТЗ) в Нижнем Тагиле, завод* № 112 «Красное Сормово» в Горьковской области, завод № 174 в Омске, завод УЗТМ в Свердловске и завод ЧКЗ (Челябинский Кировский завод) в Челябинске*.  *В отечественной литературе Уральский танковый завод № 183 также именуется </a:t>
            </a:r>
            <a:r>
              <a:rPr lang="ru-RU" dirty="0" err="1"/>
              <a:t>Уралвагонзаводом</a:t>
            </a:r>
            <a:r>
              <a:rPr lang="ru-RU" dirty="0"/>
              <a:t> или УВЗ; УЗТМ - это Уральский завод тяжелого машиностроения или </a:t>
            </a:r>
            <a:r>
              <a:rPr lang="ru-RU" dirty="0" err="1"/>
              <a:t>Уралмашзавод</a:t>
            </a:r>
            <a:r>
              <a:rPr lang="ru-RU" dirty="0"/>
              <a:t>; ЧКЗ иначе именовался ЧТЗ - Челябинский танковый завод.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87484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cs typeface="Aharoni" pitchFamily="2" charset="-79"/>
              </a:rPr>
              <a:t>Ко второй половине 1943 года наши танки Т-34-76 окончательно утратили качественное превосходство над германской бронетехникой. Эволюционное развитие модели, пошедшей в производство еще в начале 1941 года, завершалось. Однако «тридцатьчетверки» продолжали оставаться основой бронетанковых войск Красной Армии.</a:t>
            </a:r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r>
              <a:rPr lang="ru-RU" sz="2400" dirty="0">
                <a:cs typeface="Aharoni" pitchFamily="2" charset="-79"/>
              </a:rPr>
              <a:t>Эта тема посвящена облику и конструктивным особенностям танков Т-34-76, которые выпускались сразу на нескольких заводах Советского Союза с середины 1943 года и до 1944 года, пока все предприятия отечественной танковой промышленности не перешли на качественно новую модель «тридцатьчетверки» — Т-34-85. Детальный анализ технического противоборства советских и германских конструкторов, изложенный в этой работе, ясно указывает на реализованную перспективу совершенствования танка Т-34 — «революционную» модернизацию.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9208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T-34</a:t>
            </a:r>
            <a:r>
              <a:rPr lang="ru-RU" sz="3200" dirty="0"/>
              <a:t> (разг. </a:t>
            </a:r>
            <a:r>
              <a:rPr lang="ru-RU" sz="3200" i="1" dirty="0"/>
              <a:t>«тридцатьчетвёрка»</a:t>
            </a:r>
            <a:r>
              <a:rPr lang="ru-RU" sz="3200" dirty="0"/>
              <a:t>) — </a:t>
            </a:r>
            <a:r>
              <a:rPr lang="ru-RU" sz="3200" dirty="0">
                <a:hlinkClick r:id="rId2" tooltip="Союз Советских Социалистических Республик"/>
              </a:rPr>
              <a:t>советский</a:t>
            </a:r>
            <a:r>
              <a:rPr lang="ru-RU" sz="3200" dirty="0"/>
              <a:t> </a:t>
            </a:r>
            <a:r>
              <a:rPr lang="ru-RU" sz="3200" dirty="0">
                <a:hlinkClick r:id="rId3" tooltip="Средний танк"/>
              </a:rPr>
              <a:t>средний танк</a:t>
            </a:r>
            <a:r>
              <a:rPr lang="ru-RU" sz="3200" dirty="0"/>
              <a:t> периода </a:t>
            </a:r>
            <a:r>
              <a:rPr lang="ru-RU" sz="3200" dirty="0">
                <a:hlinkClick r:id="rId4" tooltip="Великая Отечественная война"/>
              </a:rPr>
              <a:t>Великой Отечественной войны</a:t>
            </a:r>
            <a:r>
              <a:rPr lang="ru-RU" sz="3200" dirty="0"/>
              <a:t>, выпускался серийно с </a:t>
            </a:r>
            <a:r>
              <a:rPr lang="ru-RU" sz="3200" dirty="0">
                <a:hlinkClick r:id="rId5" tooltip="1940 год"/>
              </a:rPr>
              <a:t>1940 года</a:t>
            </a:r>
            <a:r>
              <a:rPr lang="ru-RU" sz="3200" dirty="0"/>
              <a:t>, был основным танком </a:t>
            </a:r>
            <a:r>
              <a:rPr lang="ru-RU" sz="3200" dirty="0">
                <a:hlinkClick r:id="rId6" tooltip="Рабоче-крестьянская Красная армия"/>
              </a:rPr>
              <a:t>РККА</a:t>
            </a:r>
            <a:r>
              <a:rPr lang="ru-RU" sz="3200" dirty="0"/>
              <a:t> до первой половины </a:t>
            </a:r>
            <a:r>
              <a:rPr lang="ru-RU" sz="3200" dirty="0">
                <a:hlinkClick r:id="rId7" tooltip="1944 год"/>
              </a:rPr>
              <a:t>1944 </a:t>
            </a:r>
            <a:r>
              <a:rPr lang="ru-RU" sz="3200" dirty="0" err="1">
                <a:hlinkClick r:id="rId7" tooltip="1944 год"/>
              </a:rPr>
              <a:t>годa</a:t>
            </a:r>
            <a:r>
              <a:rPr lang="ru-RU" sz="3200" dirty="0"/>
              <a:t>, когда на смену ему пришёл танк модификации </a:t>
            </a:r>
            <a:r>
              <a:rPr lang="ru-RU" sz="3200" dirty="0">
                <a:hlinkClick r:id="rId8" tooltip="Т-34-85"/>
              </a:rPr>
              <a:t>Т-34-85</a:t>
            </a:r>
            <a:r>
              <a:rPr lang="ru-RU" sz="3200" dirty="0"/>
              <a:t>. Самый массовый средний танк </a:t>
            </a:r>
            <a:r>
              <a:rPr lang="ru-RU" sz="3200" dirty="0">
                <a:hlinkClick r:id="rId9" tooltip="Вторая мировая война"/>
              </a:rPr>
              <a:t>Второй мировой </a:t>
            </a:r>
            <a:r>
              <a:rPr lang="ru-RU" sz="3200" dirty="0" smtClean="0">
                <a:hlinkClick r:id="rId9" tooltip="Вторая мировая война"/>
              </a:rPr>
              <a:t>войны</a:t>
            </a:r>
            <a:r>
              <a:rPr lang="ru-RU" sz="3200" dirty="0"/>
              <a:t> Разработан </a:t>
            </a:r>
            <a:r>
              <a:rPr lang="ru-RU" sz="3200" dirty="0">
                <a:hlinkClick r:id="rId10" tooltip="Харьковское конструкторское бюро машиностроения"/>
              </a:rPr>
              <a:t>конструкторским бюро танкового отдела Харьковского завода № 183</a:t>
            </a:r>
            <a:r>
              <a:rPr lang="ru-RU" sz="3200" dirty="0"/>
              <a:t> под руководством </a:t>
            </a:r>
            <a:r>
              <a:rPr lang="ru-RU" sz="3200" dirty="0">
                <a:hlinkClick r:id="rId11" tooltip="Кошкин, Михаил Ильич"/>
              </a:rPr>
              <a:t>М. И. Кошкина</a:t>
            </a:r>
            <a:r>
              <a:rPr lang="ru-RU" sz="3200" dirty="0"/>
              <a:t>. </a:t>
            </a:r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Т-34 имеет классическую </a:t>
            </a:r>
            <a:r>
              <a:rPr lang="ru-RU" sz="3600" dirty="0">
                <a:hlinkClick r:id="rId2" tooltip="Компоновка танков"/>
              </a:rPr>
              <a:t>компоновку</a:t>
            </a:r>
            <a:r>
              <a:rPr lang="ru-RU" sz="3600" dirty="0"/>
              <a:t>. </a:t>
            </a:r>
            <a:r>
              <a:rPr lang="ru-RU" sz="3600" dirty="0">
                <a:hlinkClick r:id="rId3" tooltip="Экипаж"/>
              </a:rPr>
              <a:t>Экипаж</a:t>
            </a:r>
            <a:r>
              <a:rPr lang="ru-RU" sz="3600" dirty="0"/>
              <a:t> танка состоит из четырёх человек — механика-водителя и стрелка-радиста, располагающихся в отделении управления и заряжающего с командиром, выполняющим также функции наводчика, которые находились в двухместной </a:t>
            </a:r>
            <a:r>
              <a:rPr lang="ru-RU" sz="3600" dirty="0">
                <a:hlinkClick r:id="rId4" tooltip="Башня (вооружение)"/>
              </a:rPr>
              <a:t>башне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</TotalTime>
  <Words>86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Техника  Великой Победы</vt:lpstr>
      <vt:lpstr>Слайд 2</vt:lpstr>
      <vt:lpstr>Слайд 3</vt:lpstr>
      <vt:lpstr>Слайд 4</vt:lpstr>
      <vt:lpstr>Слайд 5</vt:lpstr>
      <vt:lpstr>Т 34-76</vt:lpstr>
      <vt:lpstr>Слайд 7</vt:lpstr>
      <vt:lpstr>Слайд 8</vt:lpstr>
      <vt:lpstr>Слайд 9</vt:lpstr>
      <vt:lpstr>Слайд 10</vt:lpstr>
      <vt:lpstr>Техника  Победы  в филателии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 Великой Победы</dc:title>
  <dc:creator>Владелец</dc:creator>
  <cp:lastModifiedBy>Владелец</cp:lastModifiedBy>
  <cp:revision>5</cp:revision>
  <dcterms:created xsi:type="dcterms:W3CDTF">2015-03-12T13:34:08Z</dcterms:created>
  <dcterms:modified xsi:type="dcterms:W3CDTF">2015-03-12T17:13:27Z</dcterms:modified>
</cp:coreProperties>
</file>