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4F8ED-1EA0-4F98-8121-28D20735F839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4B0E-A42E-47D2-A11D-C664513D9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48cb13e7059.pn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503042" y="0"/>
            <a:ext cx="849809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36" y="1285860"/>
            <a:ext cx="4357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Связь между простыми предложениями в составе сложного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60" y="285728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857628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>
                  <a:solidFill>
                    <a:srgbClr val="003300"/>
                  </a:solidFill>
                </a:ln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Урок №17</a:t>
            </a:r>
            <a:endParaRPr lang="ru-RU" sz="4400" b="1" dirty="0">
              <a:ln>
                <a:solidFill>
                  <a:srgbClr val="003300"/>
                </a:solidFill>
              </a:ln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8250" cy="1190625"/>
          </a:xfrm>
          <a:prstGeom prst="rect">
            <a:avLst/>
          </a:prstGeom>
        </p:spPr>
      </p:pic>
      <p:pic>
        <p:nvPicPr>
          <p:cNvPr id="3" name="Рисунок 2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3811" y="5643562"/>
            <a:ext cx="1238250" cy="1190625"/>
          </a:xfrm>
          <a:prstGeom prst="rect">
            <a:avLst/>
          </a:prstGeom>
        </p:spPr>
      </p:pic>
      <p:pic>
        <p:nvPicPr>
          <p:cNvPr id="4" name="Рисунок 3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29563" y="23814"/>
            <a:ext cx="1238250" cy="1190625"/>
          </a:xfrm>
          <a:prstGeom prst="rect">
            <a:avLst/>
          </a:prstGeom>
        </p:spPr>
      </p:pic>
      <p:pic>
        <p:nvPicPr>
          <p:cNvPr id="5" name="Рисунок 4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05750" y="5667375"/>
            <a:ext cx="1238250" cy="1190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0166" y="0"/>
            <a:ext cx="6429420" cy="685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36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i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сидят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Рядом на диванчике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Сочни, пончики едят,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Чай налив в стаканчики.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Между ними мягкий знак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Втиснуться пытается.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Он и этак, он и так – 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Нет, не получается!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ч + </a:t>
            </a:r>
            <a:r>
              <a:rPr lang="ru-RU" sz="3600" b="1" i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запомни прочно,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Мягкий знак не нужен точно!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3600" b="1" i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+ ч</a:t>
            </a:r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не нужен он.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Кто не нужен – выйди вон!  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000" y="540000"/>
            <a:ext cx="2629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диванчике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2000" y="1116000"/>
            <a:ext cx="1857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Сочни 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52000" y="1080000"/>
            <a:ext cx="2143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пончики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0000" y="1643050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стаканчики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8000" y="4392000"/>
            <a:ext cx="1857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прочно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000" y="492919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точно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43" descr="poljana4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226564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38250" cy="1190625"/>
          </a:xfrm>
          <a:prstGeom prst="rect">
            <a:avLst/>
          </a:prstGeom>
        </p:spPr>
      </p:pic>
      <p:pic>
        <p:nvPicPr>
          <p:cNvPr id="3" name="Рисунок 2" descr="0226564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23811" y="5643562"/>
            <a:ext cx="1238250" cy="1190625"/>
          </a:xfrm>
          <a:prstGeom prst="rect">
            <a:avLst/>
          </a:prstGeom>
        </p:spPr>
      </p:pic>
      <p:pic>
        <p:nvPicPr>
          <p:cNvPr id="4" name="Рисунок 3" descr="0226564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29563" y="23814"/>
            <a:ext cx="1238250" cy="1190625"/>
          </a:xfrm>
          <a:prstGeom prst="rect">
            <a:avLst/>
          </a:prstGeom>
        </p:spPr>
      </p:pic>
      <p:pic>
        <p:nvPicPr>
          <p:cNvPr id="5" name="Рисунок 4" descr="0226564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905750" y="5667375"/>
            <a:ext cx="1238250" cy="1190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1500174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Солнце встало и осветило окрестность. </a:t>
            </a:r>
          </a:p>
          <a:p>
            <a:endParaRPr lang="ru-RU" sz="3600" b="1" dirty="0" smtClean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Солнце встало, и окрестность озарилась светом.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5720" y="2071678"/>
            <a:ext cx="157163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28794" y="2071678"/>
            <a:ext cx="150019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44000" y="2160000"/>
            <a:ext cx="150019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857620" y="2071678"/>
            <a:ext cx="185738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888000" y="2160000"/>
            <a:ext cx="185738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85720" y="3143248"/>
            <a:ext cx="157163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000232" y="3143248"/>
            <a:ext cx="135732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00232" y="3240000"/>
            <a:ext cx="135732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929058" y="3143248"/>
            <a:ext cx="264320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643702" y="3143248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643702" y="3240000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312000" y="1500174"/>
            <a:ext cx="54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28992" y="2592000"/>
            <a:ext cx="54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Рисунок 42" descr="tulips_with_sun_hg_clr.gif"/>
          <p:cNvPicPr>
            <a:picLocks noChangeAspect="1"/>
          </p:cNvPicPr>
          <p:nvPr/>
        </p:nvPicPr>
        <p:blipFill>
          <a:blip r:embed="rId4">
            <a:lum contrast="30000"/>
          </a:blip>
          <a:stretch>
            <a:fillRect/>
          </a:stretch>
        </p:blipFill>
        <p:spPr>
          <a:xfrm>
            <a:off x="2928926" y="3524250"/>
            <a:ext cx="333375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7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770" decel="100000"/>
                                        <p:tgtEl>
                                          <p:spTgt spid="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8250" cy="1190625"/>
          </a:xfrm>
          <a:prstGeom prst="rect">
            <a:avLst/>
          </a:prstGeom>
        </p:spPr>
      </p:pic>
      <p:pic>
        <p:nvPicPr>
          <p:cNvPr id="3" name="Рисунок 2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3811" y="5643562"/>
            <a:ext cx="1238250" cy="1190625"/>
          </a:xfrm>
          <a:prstGeom prst="rect">
            <a:avLst/>
          </a:prstGeom>
        </p:spPr>
      </p:pic>
      <p:pic>
        <p:nvPicPr>
          <p:cNvPr id="4" name="Рисунок 3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29563" y="23814"/>
            <a:ext cx="1238250" cy="1190625"/>
          </a:xfrm>
          <a:prstGeom prst="rect">
            <a:avLst/>
          </a:prstGeom>
        </p:spPr>
      </p:pic>
      <p:pic>
        <p:nvPicPr>
          <p:cNvPr id="5" name="Рисунок 4" descr="0226564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05750" y="5667375"/>
            <a:ext cx="1238250" cy="119062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64711" y="0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1" y="1000108"/>
            <a:ext cx="7143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Простые и сложные предложения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01" y="3500438"/>
            <a:ext cx="864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Вспомнить, какие предложения называются простыми, а какие –сложными, учиться различать их.</a:t>
            </a:r>
            <a:endParaRPr lang="ru-RU" sz="4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64513" y="2500306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ff713f375ft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-3517"/>
            <a:ext cx="9144000" cy="6865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85926"/>
            <a:ext cx="9215502" cy="2389645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30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Молодцы</a:t>
            </a:r>
            <a:r>
              <a:rPr lang="ru-RU" sz="140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!</a:t>
            </a:r>
            <a:endParaRPr lang="ru-RU" sz="140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 descr="1243428682_350e3b5436f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5286380" y="2105372"/>
            <a:ext cx="3429024" cy="4752628"/>
          </a:xfrm>
          <a:prstGeom prst="rect">
            <a:avLst/>
          </a:prstGeom>
        </p:spPr>
      </p:pic>
      <p:pic>
        <p:nvPicPr>
          <p:cNvPr id="5" name="Рисунок 4" descr="e5cf2d10abe1974a9d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214282" y="2792214"/>
            <a:ext cx="4572032" cy="4065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130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9</cp:revision>
  <dcterms:created xsi:type="dcterms:W3CDTF">2014-07-07T07:50:19Z</dcterms:created>
  <dcterms:modified xsi:type="dcterms:W3CDTF">2014-08-04T04:05:54Z</dcterms:modified>
</cp:coreProperties>
</file>