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6" r:id="rId3"/>
    <p:sldId id="257" r:id="rId4"/>
    <p:sldId id="264" r:id="rId5"/>
    <p:sldId id="263" r:id="rId6"/>
    <p:sldId id="262" r:id="rId7"/>
    <p:sldId id="261" r:id="rId8"/>
    <p:sldId id="260" r:id="rId9"/>
    <p:sldId id="258" r:id="rId10"/>
    <p:sldId id="259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Шаблон презентации История Древней Руси. Славян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331640" y="2564904"/>
            <a:ext cx="59766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Счет лет в истории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Шаблон презентации История Древней Руси. Славян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43608" y="836712"/>
            <a:ext cx="15504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Задача 3</a:t>
            </a:r>
            <a:endParaRPr lang="ru-RU" sz="28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59633" y="2276872"/>
            <a:ext cx="60486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Какой год был раньше? 30 год до н. э. или 30 год н. э. ? И на сколько?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Шаблон презентации История Древней Руси. Славян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43608" y="836712"/>
            <a:ext cx="15504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Задача 4</a:t>
            </a:r>
            <a:endParaRPr lang="ru-RU" sz="28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2204864"/>
            <a:ext cx="79208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Восстание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сСпартака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датируется 74 годом до н.э. Сколько лет назад это было?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Шаблон презентации История Древней Руси. Славян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43608" y="836712"/>
            <a:ext cx="15504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Задача 5</a:t>
            </a:r>
            <a:endParaRPr lang="ru-RU" sz="28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9592" y="1988840"/>
            <a:ext cx="705678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 1900 году нашли клад, который пролежал в земле 2240 лет. В каком году он был закопан?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Шаблон презентации История Древней Руси. Славян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835697" y="1484784"/>
            <a:ext cx="5544616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Домашнее задание:</a:t>
            </a:r>
          </a:p>
          <a:p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с 29-32 читать. С.32 вопросы устно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Шаблон презентации История Древней Руси. Славян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2132856"/>
            <a:ext cx="7200800" cy="2952328"/>
          </a:xfrm>
        </p:spPr>
        <p:txBody>
          <a:bodyPr>
            <a:normAutofit/>
          </a:bodyPr>
          <a:lstStyle/>
          <a:p>
            <a:pPr algn="just"/>
            <a:r>
              <a:rPr lang="ru-RU" sz="3600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Хронология</a:t>
            </a:r>
            <a:r>
              <a:rPr lang="ru-RU" sz="36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наука, которая изучает способы измерения времени и различные календарные системы</a:t>
            </a:r>
            <a:endParaRPr lang="ru-RU" sz="36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Шаблон презентации История Древней Руси. Славян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1266" name="Picture 2" descr="Лунный календарь – правда или вымысел?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515719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555776" y="5229200"/>
            <a:ext cx="6588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Лунный месяц составляет примерно 29 дней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Шаблон презентации История Древней Руси. Славян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42" name="Picture 2" descr="Почему происходит смена времён года на Земл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414908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187624" y="4941168"/>
            <a:ext cx="69242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Один год  считали от одной весны до другой весны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Шаблон презентации История Древней Руси. Славян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9218" name="Picture 2" descr="https://upload.wikimedia.org/wikipedia/commons/3/34/Senenmut-Gra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32274" cy="551723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201111" y="5517232"/>
            <a:ext cx="568893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 солнечный календарь изобрели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Египте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Шаблон презентации История Древней Руси. Славян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8194" name="Picture 2" descr="Календарь майя: nikolayos — LiveJourn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90875" y="0"/>
            <a:ext cx="5953125" cy="56388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67544" y="620688"/>
            <a:ext cx="223224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Календарь Майя. Один из самых точных календарей. По нему год составлял 365 день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Шаблон презентации История Древней Руси. Славян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7170" name="AutoShape 2" descr="Урок 2: Счёт лет в истории - 100urokov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2" name="AutoShape 4" descr="Урок 2: Счёт лет в истории - 100urokov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4" name="AutoShape 6" descr="t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6" name="Picture 8" descr="Лента времени ( 5 класс, история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99" y="260648"/>
            <a:ext cx="7872873" cy="5904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Шаблон презентации История Древней Руси. Славян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43608" y="836712"/>
            <a:ext cx="15504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Задача 1</a:t>
            </a:r>
            <a:endParaRPr lang="ru-RU" sz="28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9592" y="1340768"/>
            <a:ext cx="525658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Земледелие возникло примерно 8 тысяч лет до нашей эры. Сколько тысяч лет прошло?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Шаблон презентации История Древней Руси. Славян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43608" y="836712"/>
            <a:ext cx="15504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Задача 2</a:t>
            </a:r>
            <a:endParaRPr lang="ru-RU" sz="28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1916832"/>
            <a:ext cx="583264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Письменность возникла около 5 тысяч лет назад. За сколько тысячелетий до нашей эры она возникла?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164</Words>
  <Application>Microsoft Office PowerPoint</Application>
  <PresentationFormat>Экран (4:3)</PresentationFormat>
  <Paragraphs>20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пузико</dc:creator>
  <cp:lastModifiedBy>пузико</cp:lastModifiedBy>
  <cp:revision>22</cp:revision>
  <dcterms:created xsi:type="dcterms:W3CDTF">2021-08-15T13:50:13Z</dcterms:created>
  <dcterms:modified xsi:type="dcterms:W3CDTF">2021-08-17T12:26:11Z</dcterms:modified>
</cp:coreProperties>
</file>