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94BC-C57C-479A-A053-214A8A7AB89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8B97-6EBA-412A-A216-8457C014A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94BC-C57C-479A-A053-214A8A7AB89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8B97-6EBA-412A-A216-8457C014A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94BC-C57C-479A-A053-214A8A7AB89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8B97-6EBA-412A-A216-8457C014A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94BC-C57C-479A-A053-214A8A7AB89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8B97-6EBA-412A-A216-8457C014A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94BC-C57C-479A-A053-214A8A7AB89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8B97-6EBA-412A-A216-8457C014A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94BC-C57C-479A-A053-214A8A7AB89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8B97-6EBA-412A-A216-8457C014A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94BC-C57C-479A-A053-214A8A7AB89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8B97-6EBA-412A-A216-8457C014A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94BC-C57C-479A-A053-214A8A7AB89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8B97-6EBA-412A-A216-8457C014A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94BC-C57C-479A-A053-214A8A7AB89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8B97-6EBA-412A-A216-8457C014A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94BC-C57C-479A-A053-214A8A7AB89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8B97-6EBA-412A-A216-8457C014A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94BC-C57C-479A-A053-214A8A7AB89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8B97-6EBA-412A-A216-8457C014A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494BC-C57C-479A-A053-214A8A7AB89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48B97-6EBA-412A-A216-8457C014A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8e63e_53bbcdea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552" y="0"/>
            <a:ext cx="4894897" cy="6858000"/>
          </a:xfrm>
          <a:prstGeom prst="rect">
            <a:avLst/>
          </a:prstGeom>
        </p:spPr>
      </p:pic>
      <p:pic>
        <p:nvPicPr>
          <p:cNvPr id="5" name="Рисунок 4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0"/>
            <a:ext cx="1428750" cy="923925"/>
          </a:xfrm>
          <a:prstGeom prst="rect">
            <a:avLst/>
          </a:prstGeom>
        </p:spPr>
      </p:pic>
      <p:pic>
        <p:nvPicPr>
          <p:cNvPr id="6" name="Рисунок 5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28750" cy="923925"/>
          </a:xfrm>
          <a:prstGeom prst="rect">
            <a:avLst/>
          </a:prstGeom>
        </p:spPr>
      </p:pic>
      <p:pic>
        <p:nvPicPr>
          <p:cNvPr id="7" name="Рисунок 6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928670"/>
            <a:ext cx="1428750" cy="923925"/>
          </a:xfrm>
          <a:prstGeom prst="rect">
            <a:avLst/>
          </a:prstGeom>
        </p:spPr>
      </p:pic>
      <p:pic>
        <p:nvPicPr>
          <p:cNvPr id="8" name="Рисунок 7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28670"/>
            <a:ext cx="1428750" cy="923925"/>
          </a:xfrm>
          <a:prstGeom prst="rect">
            <a:avLst/>
          </a:prstGeom>
        </p:spPr>
      </p:pic>
      <p:pic>
        <p:nvPicPr>
          <p:cNvPr id="9" name="Рисунок 8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714488"/>
            <a:ext cx="1428750" cy="923925"/>
          </a:xfrm>
          <a:prstGeom prst="rect">
            <a:avLst/>
          </a:prstGeom>
        </p:spPr>
      </p:pic>
      <p:pic>
        <p:nvPicPr>
          <p:cNvPr id="10" name="Рисунок 9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14488"/>
            <a:ext cx="1428750" cy="923925"/>
          </a:xfrm>
          <a:prstGeom prst="rect">
            <a:avLst/>
          </a:prstGeom>
        </p:spPr>
      </p:pic>
      <p:pic>
        <p:nvPicPr>
          <p:cNvPr id="11" name="Рисунок 10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2571744"/>
            <a:ext cx="1428750" cy="923925"/>
          </a:xfrm>
          <a:prstGeom prst="rect">
            <a:avLst/>
          </a:prstGeom>
        </p:spPr>
      </p:pic>
      <p:pic>
        <p:nvPicPr>
          <p:cNvPr id="12" name="Рисунок 11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71744"/>
            <a:ext cx="1428750" cy="923925"/>
          </a:xfrm>
          <a:prstGeom prst="rect">
            <a:avLst/>
          </a:prstGeom>
        </p:spPr>
      </p:pic>
      <p:pic>
        <p:nvPicPr>
          <p:cNvPr id="13" name="Рисунок 12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14348" y="3429000"/>
            <a:ext cx="1428750" cy="923925"/>
          </a:xfrm>
          <a:prstGeom prst="rect">
            <a:avLst/>
          </a:prstGeom>
        </p:spPr>
      </p:pic>
      <p:pic>
        <p:nvPicPr>
          <p:cNvPr id="14" name="Рисунок 13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3429000"/>
            <a:ext cx="1428750" cy="923925"/>
          </a:xfrm>
          <a:prstGeom prst="rect">
            <a:avLst/>
          </a:prstGeom>
        </p:spPr>
      </p:pic>
      <p:pic>
        <p:nvPicPr>
          <p:cNvPr id="15" name="Рисунок 14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4286256"/>
            <a:ext cx="1428750" cy="923925"/>
          </a:xfrm>
          <a:prstGeom prst="rect">
            <a:avLst/>
          </a:prstGeom>
        </p:spPr>
      </p:pic>
      <p:pic>
        <p:nvPicPr>
          <p:cNvPr id="16" name="Рисунок 15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86256"/>
            <a:ext cx="1428750" cy="923925"/>
          </a:xfrm>
          <a:prstGeom prst="rect">
            <a:avLst/>
          </a:prstGeom>
        </p:spPr>
      </p:pic>
      <p:pic>
        <p:nvPicPr>
          <p:cNvPr id="17" name="Рисунок 16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14348" y="5072074"/>
            <a:ext cx="1428750" cy="923925"/>
          </a:xfrm>
          <a:prstGeom prst="rect">
            <a:avLst/>
          </a:prstGeom>
        </p:spPr>
      </p:pic>
      <p:pic>
        <p:nvPicPr>
          <p:cNvPr id="18" name="Рисунок 17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5072074"/>
            <a:ext cx="1428750" cy="923925"/>
          </a:xfrm>
          <a:prstGeom prst="rect">
            <a:avLst/>
          </a:prstGeom>
        </p:spPr>
      </p:pic>
      <p:pic>
        <p:nvPicPr>
          <p:cNvPr id="19" name="Рисунок 18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5934075"/>
            <a:ext cx="1428750" cy="923925"/>
          </a:xfrm>
          <a:prstGeom prst="rect">
            <a:avLst/>
          </a:prstGeom>
        </p:spPr>
      </p:pic>
      <p:pic>
        <p:nvPicPr>
          <p:cNvPr id="20" name="Рисунок 19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34075"/>
            <a:ext cx="1428750" cy="923925"/>
          </a:xfrm>
          <a:prstGeom prst="rect">
            <a:avLst/>
          </a:prstGeom>
        </p:spPr>
      </p:pic>
      <p:pic>
        <p:nvPicPr>
          <p:cNvPr id="21" name="Рисунок 20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50" y="0"/>
            <a:ext cx="1428750" cy="923925"/>
          </a:xfrm>
          <a:prstGeom prst="rect">
            <a:avLst/>
          </a:prstGeom>
        </p:spPr>
      </p:pic>
      <p:pic>
        <p:nvPicPr>
          <p:cNvPr id="22" name="Рисунок 21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902" y="0"/>
            <a:ext cx="1428750" cy="923925"/>
          </a:xfrm>
          <a:prstGeom prst="rect">
            <a:avLst/>
          </a:prstGeom>
        </p:spPr>
      </p:pic>
      <p:pic>
        <p:nvPicPr>
          <p:cNvPr id="23" name="Рисунок 22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50" y="928670"/>
            <a:ext cx="1428750" cy="923925"/>
          </a:xfrm>
          <a:prstGeom prst="rect">
            <a:avLst/>
          </a:prstGeom>
        </p:spPr>
      </p:pic>
      <p:pic>
        <p:nvPicPr>
          <p:cNvPr id="24" name="Рисунок 23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902" y="928670"/>
            <a:ext cx="1428750" cy="923925"/>
          </a:xfrm>
          <a:prstGeom prst="rect">
            <a:avLst/>
          </a:prstGeom>
        </p:spPr>
      </p:pic>
      <p:pic>
        <p:nvPicPr>
          <p:cNvPr id="25" name="Рисунок 24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50" y="1714488"/>
            <a:ext cx="1428750" cy="923925"/>
          </a:xfrm>
          <a:prstGeom prst="rect">
            <a:avLst/>
          </a:prstGeom>
        </p:spPr>
      </p:pic>
      <p:pic>
        <p:nvPicPr>
          <p:cNvPr id="26" name="Рисунок 25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902" y="1714488"/>
            <a:ext cx="1428750" cy="923925"/>
          </a:xfrm>
          <a:prstGeom prst="rect">
            <a:avLst/>
          </a:prstGeom>
        </p:spPr>
      </p:pic>
      <p:pic>
        <p:nvPicPr>
          <p:cNvPr id="27" name="Рисунок 26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50" y="2571744"/>
            <a:ext cx="1428750" cy="923925"/>
          </a:xfrm>
          <a:prstGeom prst="rect">
            <a:avLst/>
          </a:prstGeom>
        </p:spPr>
      </p:pic>
      <p:pic>
        <p:nvPicPr>
          <p:cNvPr id="28" name="Рисунок 27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902" y="2571744"/>
            <a:ext cx="1428750" cy="923925"/>
          </a:xfrm>
          <a:prstGeom prst="rect">
            <a:avLst/>
          </a:prstGeom>
        </p:spPr>
      </p:pic>
      <p:pic>
        <p:nvPicPr>
          <p:cNvPr id="29" name="Рисунок 28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715250" y="3429000"/>
            <a:ext cx="1428750" cy="923925"/>
          </a:xfrm>
          <a:prstGeom prst="rect">
            <a:avLst/>
          </a:prstGeom>
        </p:spPr>
      </p:pic>
      <p:pic>
        <p:nvPicPr>
          <p:cNvPr id="30" name="Рисунок 29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000902" y="3429000"/>
            <a:ext cx="1428750" cy="923925"/>
          </a:xfrm>
          <a:prstGeom prst="rect">
            <a:avLst/>
          </a:prstGeom>
        </p:spPr>
      </p:pic>
      <p:pic>
        <p:nvPicPr>
          <p:cNvPr id="31" name="Рисунок 30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50" y="4286256"/>
            <a:ext cx="1428750" cy="923925"/>
          </a:xfrm>
          <a:prstGeom prst="rect">
            <a:avLst/>
          </a:prstGeom>
        </p:spPr>
      </p:pic>
      <p:pic>
        <p:nvPicPr>
          <p:cNvPr id="32" name="Рисунок 31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902" y="4286256"/>
            <a:ext cx="1428750" cy="923925"/>
          </a:xfrm>
          <a:prstGeom prst="rect">
            <a:avLst/>
          </a:prstGeom>
        </p:spPr>
      </p:pic>
      <p:pic>
        <p:nvPicPr>
          <p:cNvPr id="33" name="Рисунок 32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715250" y="5072074"/>
            <a:ext cx="1428750" cy="923925"/>
          </a:xfrm>
          <a:prstGeom prst="rect">
            <a:avLst/>
          </a:prstGeom>
        </p:spPr>
      </p:pic>
      <p:pic>
        <p:nvPicPr>
          <p:cNvPr id="34" name="Рисунок 33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000902" y="5072074"/>
            <a:ext cx="1428750" cy="923925"/>
          </a:xfrm>
          <a:prstGeom prst="rect">
            <a:avLst/>
          </a:prstGeom>
        </p:spPr>
      </p:pic>
      <p:pic>
        <p:nvPicPr>
          <p:cNvPr id="35" name="Рисунок 34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50" y="5934075"/>
            <a:ext cx="1428750" cy="923925"/>
          </a:xfrm>
          <a:prstGeom prst="rect">
            <a:avLst/>
          </a:prstGeom>
        </p:spPr>
      </p:pic>
      <p:pic>
        <p:nvPicPr>
          <p:cNvPr id="36" name="Рисунок 35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902" y="5934075"/>
            <a:ext cx="1428750" cy="923925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2571736" y="1571612"/>
            <a:ext cx="3929090" cy="1071570"/>
          </a:xfrm>
          <a:prstGeom prst="rect">
            <a:avLst/>
          </a:prstGeom>
          <a:noFill/>
        </p:spPr>
        <p:txBody>
          <a:bodyPr wrap="square" rtlCol="0">
            <a:prstTxWarp prst="textCanUp">
              <a:avLst>
                <a:gd name="adj" fmla="val 66667"/>
              </a:avLst>
            </a:prstTxWarp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Любимый русский язык</a:t>
            </a:r>
            <a:endParaRPr lang="ru-RU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00364" y="3786190"/>
            <a:ext cx="3143272" cy="714380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№22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21703" y="2214554"/>
            <a:ext cx="45005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Слово. Многозначные слова.</a:t>
            </a:r>
            <a:endParaRPr lang="ru-RU" sz="4000" b="1" i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675" cy="1238250"/>
          </a:xfrm>
          <a:prstGeom prst="rect">
            <a:avLst/>
          </a:prstGeom>
        </p:spPr>
      </p:pic>
      <p:pic>
        <p:nvPicPr>
          <p:cNvPr id="21" name="Рисунок 20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934325" y="5619750"/>
            <a:ext cx="1209675" cy="1238250"/>
          </a:xfrm>
          <a:prstGeom prst="rect">
            <a:avLst/>
          </a:prstGeom>
        </p:spPr>
      </p:pic>
      <p:pic>
        <p:nvPicPr>
          <p:cNvPr id="22" name="Рисунок 21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934325" y="0"/>
            <a:ext cx="1209675" cy="1238250"/>
          </a:xfrm>
          <a:prstGeom prst="rect">
            <a:avLst/>
          </a:prstGeom>
        </p:spPr>
      </p:pic>
      <p:pic>
        <p:nvPicPr>
          <p:cNvPr id="23" name="Рисунок 22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0" y="5619750"/>
            <a:ext cx="1209675" cy="1238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141" y="642918"/>
            <a:ext cx="892971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 мухомора красная шляпка с белыми пятнышками.</a:t>
            </a:r>
          </a:p>
          <a:p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Голову девушки украшала модная шляпка.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_8de5a_e7ad89ca_XL.png"/>
          <p:cNvPicPr>
            <a:picLocks noChangeAspect="1"/>
          </p:cNvPicPr>
          <p:nvPr/>
        </p:nvPicPr>
        <p:blipFill>
          <a:blip r:embed="rId3"/>
          <a:srcRect l="21875" t="22917" r="19791" b="23958"/>
          <a:stretch>
            <a:fillRect/>
          </a:stretch>
        </p:blipFill>
        <p:spPr>
          <a:xfrm>
            <a:off x="857224" y="3579529"/>
            <a:ext cx="3286148" cy="2992742"/>
          </a:xfrm>
          <a:prstGeom prst="rect">
            <a:avLst/>
          </a:prstGeom>
        </p:spPr>
      </p:pic>
      <p:pic>
        <p:nvPicPr>
          <p:cNvPr id="8" name="Рисунок 7" descr="0_6c7ae_2b6da27a_orig.png"/>
          <p:cNvPicPr>
            <a:picLocks noChangeAspect="1"/>
          </p:cNvPicPr>
          <p:nvPr/>
        </p:nvPicPr>
        <p:blipFill>
          <a:blip r:embed="rId4" cstate="print">
            <a:lum bright="-10000" contrast="30000"/>
          </a:blip>
          <a:stretch>
            <a:fillRect/>
          </a:stretch>
        </p:blipFill>
        <p:spPr>
          <a:xfrm flipH="1">
            <a:off x="4714876" y="2857496"/>
            <a:ext cx="3200404" cy="40005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35885" y="0"/>
            <a:ext cx="60722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Многозначные слова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675" cy="1238250"/>
          </a:xfrm>
          <a:prstGeom prst="rect">
            <a:avLst/>
          </a:prstGeom>
        </p:spPr>
      </p:pic>
      <p:pic>
        <p:nvPicPr>
          <p:cNvPr id="3" name="Рисунок 2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934325" y="5619750"/>
            <a:ext cx="1209675" cy="1238250"/>
          </a:xfrm>
          <a:prstGeom prst="rect">
            <a:avLst/>
          </a:prstGeom>
        </p:spPr>
      </p:pic>
      <p:pic>
        <p:nvPicPr>
          <p:cNvPr id="4" name="Рисунок 3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934325" y="0"/>
            <a:ext cx="1209675" cy="1238250"/>
          </a:xfrm>
          <a:prstGeom prst="rect">
            <a:avLst/>
          </a:prstGeom>
        </p:spPr>
      </p:pic>
      <p:pic>
        <p:nvPicPr>
          <p:cNvPr id="5" name="Рисунок 4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0" y="5619750"/>
            <a:ext cx="1209675" cy="1238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141" y="1000108"/>
            <a:ext cx="892971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Мальчики помогли старушке донести тяжёлые сумки.</a:t>
            </a:r>
          </a:p>
          <a:p>
            <a:endParaRPr lang="ru-RU" sz="4400" b="1" dirty="0" smtClean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Сегодня у нас был очень тяжёлый день.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35885" y="281354"/>
            <a:ext cx="6072230" cy="773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Многозначные слова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357422" y="2357430"/>
            <a:ext cx="214314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572264" y="4357694"/>
            <a:ext cx="228601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85852" y="3143248"/>
            <a:ext cx="4071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прямом значении</a:t>
            </a:r>
            <a:endParaRPr lang="ru-RU" sz="32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 flipH="1" flipV="1">
            <a:off x="2928926" y="2786058"/>
            <a:ext cx="71438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6215074" y="4429132"/>
            <a:ext cx="1144596" cy="78581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357554" y="5214950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переносном значении</a:t>
            </a:r>
            <a:endParaRPr lang="ru-RU" sz="32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675" cy="1238250"/>
          </a:xfrm>
          <a:prstGeom prst="rect">
            <a:avLst/>
          </a:prstGeom>
        </p:spPr>
      </p:pic>
      <p:pic>
        <p:nvPicPr>
          <p:cNvPr id="3" name="Рисунок 2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934325" y="5619750"/>
            <a:ext cx="1209675" cy="1238250"/>
          </a:xfrm>
          <a:prstGeom prst="rect">
            <a:avLst/>
          </a:prstGeom>
        </p:spPr>
      </p:pic>
      <p:pic>
        <p:nvPicPr>
          <p:cNvPr id="4" name="Рисунок 3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934325" y="0"/>
            <a:ext cx="1209675" cy="1238250"/>
          </a:xfrm>
          <a:prstGeom prst="rect">
            <a:avLst/>
          </a:prstGeom>
        </p:spPr>
      </p:pic>
      <p:pic>
        <p:nvPicPr>
          <p:cNvPr id="5" name="Рисунок 4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0" y="5619750"/>
            <a:ext cx="1209675" cy="1238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1439" y="1071546"/>
            <a:ext cx="85011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5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Абажур, крендель, йога.</a:t>
            </a:r>
            <a:endParaRPr lang="ru-RU" sz="5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35885" y="4357694"/>
            <a:ext cx="60722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Заимствованные слова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2943" y="2786058"/>
            <a:ext cx="73581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Пришли из других языков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4105765" y="2461905"/>
            <a:ext cx="933264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4108447" y="4035429"/>
            <a:ext cx="928694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675" cy="1238250"/>
          </a:xfrm>
          <a:prstGeom prst="rect">
            <a:avLst/>
          </a:prstGeom>
        </p:spPr>
      </p:pic>
      <p:pic>
        <p:nvPicPr>
          <p:cNvPr id="3" name="Рисунок 2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934325" y="5619750"/>
            <a:ext cx="1209675" cy="1238250"/>
          </a:xfrm>
          <a:prstGeom prst="rect">
            <a:avLst/>
          </a:prstGeom>
        </p:spPr>
      </p:pic>
      <p:pic>
        <p:nvPicPr>
          <p:cNvPr id="4" name="Рисунок 3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934325" y="0"/>
            <a:ext cx="1209675" cy="1238250"/>
          </a:xfrm>
          <a:prstGeom prst="rect">
            <a:avLst/>
          </a:prstGeom>
        </p:spPr>
      </p:pic>
      <p:pic>
        <p:nvPicPr>
          <p:cNvPr id="5" name="Рисунок 4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0" y="5619750"/>
            <a:ext cx="1209675" cy="1238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1439" y="1285860"/>
            <a:ext cx="85011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5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Гривна, супостат, рать.</a:t>
            </a:r>
            <a:endParaRPr lang="ru-RU" sz="5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8059" y="3857628"/>
            <a:ext cx="5607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Устаревшие  слова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>
            <a:stCxn id="6" idx="2"/>
          </p:cNvCxnSpPr>
          <p:nvPr/>
        </p:nvCxnSpPr>
        <p:spPr>
          <a:xfrm rot="5400000">
            <a:off x="3854938" y="2926252"/>
            <a:ext cx="1434124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675" cy="1238250"/>
          </a:xfrm>
          <a:prstGeom prst="rect">
            <a:avLst/>
          </a:prstGeom>
        </p:spPr>
      </p:pic>
      <p:pic>
        <p:nvPicPr>
          <p:cNvPr id="3" name="Рисунок 2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934325" y="5619750"/>
            <a:ext cx="1209675" cy="1238250"/>
          </a:xfrm>
          <a:prstGeom prst="rect">
            <a:avLst/>
          </a:prstGeom>
        </p:spPr>
      </p:pic>
      <p:pic>
        <p:nvPicPr>
          <p:cNvPr id="4" name="Рисунок 3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934325" y="0"/>
            <a:ext cx="1209675" cy="1238250"/>
          </a:xfrm>
          <a:prstGeom prst="rect">
            <a:avLst/>
          </a:prstGeom>
        </p:spPr>
      </p:pic>
      <p:pic>
        <p:nvPicPr>
          <p:cNvPr id="5" name="Рисунок 4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0" y="5619750"/>
            <a:ext cx="1209675" cy="123825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7141" y="1643050"/>
            <a:ext cx="892971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Повторить понятия: </a:t>
            </a:r>
          </a:p>
          <a:p>
            <a:pPr>
              <a:buFont typeface="Wingdings" pitchFamily="2" charset="2"/>
              <a:buChar char="§"/>
            </a:pPr>
            <a:r>
              <a:rPr lang="ru-RU" sz="40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однозначные и многозначные слова,</a:t>
            </a:r>
          </a:p>
          <a:p>
            <a:pPr>
              <a:buFont typeface="Wingdings" pitchFamily="2" charset="2"/>
              <a:buChar char="§"/>
            </a:pPr>
            <a:r>
              <a:rPr lang="ru-RU" sz="40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прямое и переносное значение слов,</a:t>
            </a:r>
          </a:p>
          <a:p>
            <a:pPr>
              <a:buFont typeface="Wingdings" pitchFamily="2" charset="2"/>
              <a:buChar char="§"/>
            </a:pPr>
            <a:r>
              <a:rPr lang="ru-RU" sz="40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заимствованные слова,</a:t>
            </a:r>
          </a:p>
          <a:p>
            <a:pPr>
              <a:buFont typeface="Wingdings" pitchFamily="2" charset="2"/>
              <a:buChar char="§"/>
            </a:pPr>
            <a:r>
              <a:rPr lang="ru-RU" sz="40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устаревшие слова. </a:t>
            </a:r>
            <a:endParaRPr lang="ru-RU" sz="40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21769" y="357166"/>
            <a:ext cx="35004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675" cy="1238250"/>
          </a:xfrm>
          <a:prstGeom prst="rect">
            <a:avLst/>
          </a:prstGeom>
        </p:spPr>
      </p:pic>
      <p:pic>
        <p:nvPicPr>
          <p:cNvPr id="3" name="Рисунок 2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934325" y="5619750"/>
            <a:ext cx="1209675" cy="1238250"/>
          </a:xfrm>
          <a:prstGeom prst="rect">
            <a:avLst/>
          </a:prstGeom>
        </p:spPr>
      </p:pic>
      <p:pic>
        <p:nvPicPr>
          <p:cNvPr id="4" name="Рисунок 3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934325" y="0"/>
            <a:ext cx="1209675" cy="1238250"/>
          </a:xfrm>
          <a:prstGeom prst="rect">
            <a:avLst/>
          </a:prstGeom>
        </p:spPr>
      </p:pic>
      <p:pic>
        <p:nvPicPr>
          <p:cNvPr id="5" name="Рисунок 4" descr="02265639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0" y="5619750"/>
            <a:ext cx="1209675" cy="123825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85852" y="857232"/>
            <a:ext cx="2571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шофёр</a:t>
            </a:r>
            <a:endParaRPr lang="ru-RU" sz="5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00232" y="857232"/>
            <a:ext cx="571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857232"/>
            <a:ext cx="41434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5400" b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5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sz="5400" b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5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̓ о </a:t>
            </a:r>
            <a:r>
              <a:rPr lang="ru-RU" sz="5400" b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5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5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72330" y="785794"/>
            <a:ext cx="5000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´</a:t>
            </a:r>
            <a:endParaRPr lang="ru-RU" sz="5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Дуга 13"/>
          <p:cNvSpPr/>
          <p:nvPr/>
        </p:nvSpPr>
        <p:spPr>
          <a:xfrm>
            <a:off x="1571604" y="857232"/>
            <a:ext cx="1928826" cy="571504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flipH="1">
            <a:off x="1571604" y="857232"/>
            <a:ext cx="2000264" cy="571504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0_3abd0_901b62f9_orig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2064468"/>
            <a:ext cx="4429156" cy="4507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6429420" cy="1569660"/>
          </a:xfrm>
          <a:prstGeom prst="rect">
            <a:avLst/>
          </a:prstGeom>
          <a:noFill/>
        </p:spPr>
        <p:txBody>
          <a:bodyPr wrap="square" rtlCol="0">
            <a:prstTxWarp prst="textCascadeUp">
              <a:avLst/>
            </a:prstTxWarp>
            <a:spAutoFit/>
          </a:bodyPr>
          <a:lstStyle/>
          <a:p>
            <a:r>
              <a:rPr lang="ru-RU" sz="9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96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ан. соб. с шариком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2812839" y="1928802"/>
            <a:ext cx="3518322" cy="4691095"/>
          </a:xfrm>
          <a:prstGeom prst="rect">
            <a:avLst/>
          </a:prstGeom>
        </p:spPr>
      </p:pic>
      <p:pic>
        <p:nvPicPr>
          <p:cNvPr id="4" name="Рисунок 3" descr="a15909280fe9.png"/>
          <p:cNvPicPr>
            <a:picLocks noChangeAspect="1"/>
          </p:cNvPicPr>
          <p:nvPr/>
        </p:nvPicPr>
        <p:blipFill>
          <a:blip r:embed="rId3">
            <a:lum contrast="30000"/>
          </a:blip>
          <a:stretch>
            <a:fillRect/>
          </a:stretch>
        </p:blipFill>
        <p:spPr>
          <a:xfrm>
            <a:off x="1428728" y="4714884"/>
            <a:ext cx="889516" cy="889516"/>
          </a:xfrm>
          <a:prstGeom prst="rect">
            <a:avLst/>
          </a:prstGeom>
        </p:spPr>
      </p:pic>
      <p:pic>
        <p:nvPicPr>
          <p:cNvPr id="5" name="Рисунок 4" descr="a15909280fe9.png"/>
          <p:cNvPicPr>
            <a:picLocks noChangeAspect="1"/>
          </p:cNvPicPr>
          <p:nvPr/>
        </p:nvPicPr>
        <p:blipFill>
          <a:blip r:embed="rId3">
            <a:lum contrast="30000"/>
          </a:blip>
          <a:stretch>
            <a:fillRect/>
          </a:stretch>
        </p:blipFill>
        <p:spPr>
          <a:xfrm>
            <a:off x="7643834" y="571480"/>
            <a:ext cx="889516" cy="889516"/>
          </a:xfrm>
          <a:prstGeom prst="rect">
            <a:avLst/>
          </a:prstGeom>
        </p:spPr>
      </p:pic>
      <p:pic>
        <p:nvPicPr>
          <p:cNvPr id="6" name="Рисунок 5" descr="a15909280fe9.png"/>
          <p:cNvPicPr>
            <a:picLocks noChangeAspect="1"/>
          </p:cNvPicPr>
          <p:nvPr/>
        </p:nvPicPr>
        <p:blipFill>
          <a:blip r:embed="rId3">
            <a:lum contrast="30000"/>
          </a:blip>
          <a:stretch>
            <a:fillRect/>
          </a:stretch>
        </p:blipFill>
        <p:spPr>
          <a:xfrm>
            <a:off x="6858016" y="5643578"/>
            <a:ext cx="889516" cy="889516"/>
          </a:xfrm>
          <a:prstGeom prst="rect">
            <a:avLst/>
          </a:prstGeom>
        </p:spPr>
      </p:pic>
      <p:pic>
        <p:nvPicPr>
          <p:cNvPr id="7" name="Рисунок 6" descr="6d15b1e785c1.png"/>
          <p:cNvPicPr>
            <a:picLocks noChangeAspect="1"/>
          </p:cNvPicPr>
          <p:nvPr/>
        </p:nvPicPr>
        <p:blipFill>
          <a:blip r:embed="rId4">
            <a:lum contrast="30000"/>
          </a:blip>
          <a:stretch>
            <a:fillRect/>
          </a:stretch>
        </p:blipFill>
        <p:spPr>
          <a:xfrm>
            <a:off x="500034" y="3500438"/>
            <a:ext cx="889516" cy="889516"/>
          </a:xfrm>
          <a:prstGeom prst="rect">
            <a:avLst/>
          </a:prstGeom>
        </p:spPr>
      </p:pic>
      <p:pic>
        <p:nvPicPr>
          <p:cNvPr id="8" name="Рисунок 7" descr="6d15b1e785c1.png"/>
          <p:cNvPicPr>
            <a:picLocks noChangeAspect="1"/>
          </p:cNvPicPr>
          <p:nvPr/>
        </p:nvPicPr>
        <p:blipFill>
          <a:blip r:embed="rId4">
            <a:lum contrast="30000"/>
          </a:blip>
          <a:stretch>
            <a:fillRect/>
          </a:stretch>
        </p:blipFill>
        <p:spPr>
          <a:xfrm>
            <a:off x="6572264" y="3214686"/>
            <a:ext cx="889516" cy="889516"/>
          </a:xfrm>
          <a:prstGeom prst="rect">
            <a:avLst/>
          </a:prstGeom>
        </p:spPr>
      </p:pic>
      <p:pic>
        <p:nvPicPr>
          <p:cNvPr id="9" name="Рисунок 8" descr="86d6b6b28a6c.png"/>
          <p:cNvPicPr>
            <a:picLocks noChangeAspect="1"/>
          </p:cNvPicPr>
          <p:nvPr/>
        </p:nvPicPr>
        <p:blipFill>
          <a:blip r:embed="rId5">
            <a:lum contrast="30000"/>
          </a:blip>
          <a:stretch>
            <a:fillRect/>
          </a:stretch>
        </p:blipFill>
        <p:spPr>
          <a:xfrm>
            <a:off x="7858148" y="2428868"/>
            <a:ext cx="889516" cy="889516"/>
          </a:xfrm>
          <a:prstGeom prst="rect">
            <a:avLst/>
          </a:prstGeom>
        </p:spPr>
      </p:pic>
      <p:pic>
        <p:nvPicPr>
          <p:cNvPr id="10" name="Рисунок 9" descr="86d6b6b28a6c.png"/>
          <p:cNvPicPr>
            <a:picLocks noChangeAspect="1"/>
          </p:cNvPicPr>
          <p:nvPr/>
        </p:nvPicPr>
        <p:blipFill>
          <a:blip r:embed="rId5">
            <a:lum contrast="30000"/>
          </a:blip>
          <a:stretch>
            <a:fillRect/>
          </a:stretch>
        </p:blipFill>
        <p:spPr>
          <a:xfrm>
            <a:off x="1500166" y="2214554"/>
            <a:ext cx="889516" cy="889516"/>
          </a:xfrm>
          <a:prstGeom prst="rect">
            <a:avLst/>
          </a:prstGeom>
        </p:spPr>
      </p:pic>
      <p:pic>
        <p:nvPicPr>
          <p:cNvPr id="11" name="Рисунок 10" descr="feae40723afe.png"/>
          <p:cNvPicPr>
            <a:picLocks noChangeAspect="1"/>
          </p:cNvPicPr>
          <p:nvPr/>
        </p:nvPicPr>
        <p:blipFill>
          <a:blip r:embed="rId6">
            <a:lum contrast="30000"/>
          </a:blip>
          <a:stretch>
            <a:fillRect/>
          </a:stretch>
        </p:blipFill>
        <p:spPr>
          <a:xfrm>
            <a:off x="7929586" y="4572008"/>
            <a:ext cx="889516" cy="889516"/>
          </a:xfrm>
          <a:prstGeom prst="rect">
            <a:avLst/>
          </a:prstGeom>
        </p:spPr>
      </p:pic>
      <p:pic>
        <p:nvPicPr>
          <p:cNvPr id="12" name="Рисунок 11" descr="86d6b6b28a6c.png"/>
          <p:cNvPicPr>
            <a:picLocks noChangeAspect="1"/>
          </p:cNvPicPr>
          <p:nvPr/>
        </p:nvPicPr>
        <p:blipFill>
          <a:blip r:embed="rId5">
            <a:lum contrast="30000"/>
          </a:blip>
          <a:stretch>
            <a:fillRect/>
          </a:stretch>
        </p:blipFill>
        <p:spPr>
          <a:xfrm>
            <a:off x="0" y="5643578"/>
            <a:ext cx="889516" cy="889516"/>
          </a:xfrm>
          <a:prstGeom prst="rect">
            <a:avLst/>
          </a:prstGeom>
        </p:spPr>
      </p:pic>
      <p:pic>
        <p:nvPicPr>
          <p:cNvPr id="13" name="Рисунок 12" descr="6d15b1e785c1.png"/>
          <p:cNvPicPr>
            <a:picLocks noChangeAspect="1"/>
          </p:cNvPicPr>
          <p:nvPr/>
        </p:nvPicPr>
        <p:blipFill>
          <a:blip r:embed="rId4">
            <a:lum contrast="30000"/>
          </a:blip>
          <a:stretch>
            <a:fillRect/>
          </a:stretch>
        </p:blipFill>
        <p:spPr>
          <a:xfrm>
            <a:off x="500034" y="2214554"/>
            <a:ext cx="419104" cy="419104"/>
          </a:xfrm>
          <a:prstGeom prst="rect">
            <a:avLst/>
          </a:prstGeom>
        </p:spPr>
      </p:pic>
      <p:pic>
        <p:nvPicPr>
          <p:cNvPr id="14" name="Рисунок 13" descr="6d15b1e785c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214290"/>
            <a:ext cx="490542" cy="490542"/>
          </a:xfrm>
          <a:prstGeom prst="rect">
            <a:avLst/>
          </a:prstGeom>
        </p:spPr>
      </p:pic>
      <p:pic>
        <p:nvPicPr>
          <p:cNvPr id="15" name="Рисунок 14" descr="6d15b1e785c1.png"/>
          <p:cNvPicPr>
            <a:picLocks noChangeAspect="1"/>
          </p:cNvPicPr>
          <p:nvPr/>
        </p:nvPicPr>
        <p:blipFill>
          <a:blip r:embed="rId4">
            <a:lum contrast="30000"/>
          </a:blip>
          <a:stretch>
            <a:fillRect/>
          </a:stretch>
        </p:blipFill>
        <p:spPr>
          <a:xfrm>
            <a:off x="6000760" y="1142984"/>
            <a:ext cx="419104" cy="419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109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8</cp:revision>
  <dcterms:created xsi:type="dcterms:W3CDTF">2014-07-07T10:52:39Z</dcterms:created>
  <dcterms:modified xsi:type="dcterms:W3CDTF">2014-08-04T04:09:01Z</dcterms:modified>
</cp:coreProperties>
</file>