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EF2C4-5DC7-4E45-B2D8-27CA95F30275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C1E82-6FCE-4B06-8723-A7D6B9199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e63e_53bbcdea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552" y="0"/>
            <a:ext cx="4894897" cy="6858000"/>
          </a:xfrm>
          <a:prstGeom prst="rect">
            <a:avLst/>
          </a:prstGeom>
        </p:spPr>
      </p:pic>
      <p:pic>
        <p:nvPicPr>
          <p:cNvPr id="5" name="Рисунок 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0"/>
            <a:ext cx="1428750" cy="923925"/>
          </a:xfrm>
          <a:prstGeom prst="rect">
            <a:avLst/>
          </a:prstGeom>
        </p:spPr>
      </p:pic>
      <p:pic>
        <p:nvPicPr>
          <p:cNvPr id="6" name="Рисунок 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28750" cy="923925"/>
          </a:xfrm>
          <a:prstGeom prst="rect">
            <a:avLst/>
          </a:prstGeom>
        </p:spPr>
      </p:pic>
      <p:pic>
        <p:nvPicPr>
          <p:cNvPr id="7" name="Рисунок 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928670"/>
            <a:ext cx="1428750" cy="923925"/>
          </a:xfrm>
          <a:prstGeom prst="rect">
            <a:avLst/>
          </a:prstGeom>
        </p:spPr>
      </p:pic>
      <p:pic>
        <p:nvPicPr>
          <p:cNvPr id="8" name="Рисунок 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8670"/>
            <a:ext cx="1428750" cy="923925"/>
          </a:xfrm>
          <a:prstGeom prst="rect">
            <a:avLst/>
          </a:prstGeom>
        </p:spPr>
      </p:pic>
      <p:pic>
        <p:nvPicPr>
          <p:cNvPr id="9" name="Рисунок 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14488"/>
            <a:ext cx="1428750" cy="923925"/>
          </a:xfrm>
          <a:prstGeom prst="rect">
            <a:avLst/>
          </a:prstGeom>
        </p:spPr>
      </p:pic>
      <p:pic>
        <p:nvPicPr>
          <p:cNvPr id="10" name="Рисунок 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1428750" cy="923925"/>
          </a:xfrm>
          <a:prstGeom prst="rect">
            <a:avLst/>
          </a:prstGeom>
        </p:spPr>
      </p:pic>
      <p:pic>
        <p:nvPicPr>
          <p:cNvPr id="11" name="Рисунок 1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571744"/>
            <a:ext cx="1428750" cy="923925"/>
          </a:xfrm>
          <a:prstGeom prst="rect">
            <a:avLst/>
          </a:prstGeom>
        </p:spPr>
      </p:pic>
      <p:pic>
        <p:nvPicPr>
          <p:cNvPr id="12" name="Рисунок 1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1744"/>
            <a:ext cx="1428750" cy="923925"/>
          </a:xfrm>
          <a:prstGeom prst="rect">
            <a:avLst/>
          </a:prstGeom>
        </p:spPr>
      </p:pic>
      <p:pic>
        <p:nvPicPr>
          <p:cNvPr id="13" name="Рисунок 1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4348" y="3429000"/>
            <a:ext cx="1428750" cy="923925"/>
          </a:xfrm>
          <a:prstGeom prst="rect">
            <a:avLst/>
          </a:prstGeom>
        </p:spPr>
      </p:pic>
      <p:pic>
        <p:nvPicPr>
          <p:cNvPr id="14" name="Рисунок 1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3429000"/>
            <a:ext cx="1428750" cy="923925"/>
          </a:xfrm>
          <a:prstGeom prst="rect">
            <a:avLst/>
          </a:prstGeom>
        </p:spPr>
      </p:pic>
      <p:pic>
        <p:nvPicPr>
          <p:cNvPr id="15" name="Рисунок 1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286256"/>
            <a:ext cx="1428750" cy="923925"/>
          </a:xfrm>
          <a:prstGeom prst="rect">
            <a:avLst/>
          </a:prstGeom>
        </p:spPr>
      </p:pic>
      <p:pic>
        <p:nvPicPr>
          <p:cNvPr id="16" name="Рисунок 1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1428750" cy="923925"/>
          </a:xfrm>
          <a:prstGeom prst="rect">
            <a:avLst/>
          </a:prstGeom>
        </p:spPr>
      </p:pic>
      <p:pic>
        <p:nvPicPr>
          <p:cNvPr id="17" name="Рисунок 1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4348" y="5072074"/>
            <a:ext cx="1428750" cy="923925"/>
          </a:xfrm>
          <a:prstGeom prst="rect">
            <a:avLst/>
          </a:prstGeom>
        </p:spPr>
      </p:pic>
      <p:pic>
        <p:nvPicPr>
          <p:cNvPr id="18" name="Рисунок 1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5072074"/>
            <a:ext cx="1428750" cy="923925"/>
          </a:xfrm>
          <a:prstGeom prst="rect">
            <a:avLst/>
          </a:prstGeom>
        </p:spPr>
      </p:pic>
      <p:pic>
        <p:nvPicPr>
          <p:cNvPr id="19" name="Рисунок 1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934075"/>
            <a:ext cx="1428750" cy="923925"/>
          </a:xfrm>
          <a:prstGeom prst="rect">
            <a:avLst/>
          </a:prstGeom>
        </p:spPr>
      </p:pic>
      <p:pic>
        <p:nvPicPr>
          <p:cNvPr id="20" name="Рисунок 1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34075"/>
            <a:ext cx="1428750" cy="923925"/>
          </a:xfrm>
          <a:prstGeom prst="rect">
            <a:avLst/>
          </a:prstGeom>
        </p:spPr>
      </p:pic>
      <p:pic>
        <p:nvPicPr>
          <p:cNvPr id="21" name="Рисунок 2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0"/>
            <a:ext cx="1428750" cy="923925"/>
          </a:xfrm>
          <a:prstGeom prst="rect">
            <a:avLst/>
          </a:prstGeom>
        </p:spPr>
      </p:pic>
      <p:pic>
        <p:nvPicPr>
          <p:cNvPr id="22" name="Рисунок 2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0"/>
            <a:ext cx="1428750" cy="923925"/>
          </a:xfrm>
          <a:prstGeom prst="rect">
            <a:avLst/>
          </a:prstGeom>
        </p:spPr>
      </p:pic>
      <p:pic>
        <p:nvPicPr>
          <p:cNvPr id="23" name="Рисунок 2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928670"/>
            <a:ext cx="1428750" cy="923925"/>
          </a:xfrm>
          <a:prstGeom prst="rect">
            <a:avLst/>
          </a:prstGeom>
        </p:spPr>
      </p:pic>
      <p:pic>
        <p:nvPicPr>
          <p:cNvPr id="24" name="Рисунок 2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928670"/>
            <a:ext cx="1428750" cy="923925"/>
          </a:xfrm>
          <a:prstGeom prst="rect">
            <a:avLst/>
          </a:prstGeom>
        </p:spPr>
      </p:pic>
      <p:pic>
        <p:nvPicPr>
          <p:cNvPr id="25" name="Рисунок 2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1714488"/>
            <a:ext cx="1428750" cy="923925"/>
          </a:xfrm>
          <a:prstGeom prst="rect">
            <a:avLst/>
          </a:prstGeom>
        </p:spPr>
      </p:pic>
      <p:pic>
        <p:nvPicPr>
          <p:cNvPr id="26" name="Рисунок 2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1714488"/>
            <a:ext cx="1428750" cy="923925"/>
          </a:xfrm>
          <a:prstGeom prst="rect">
            <a:avLst/>
          </a:prstGeom>
        </p:spPr>
      </p:pic>
      <p:pic>
        <p:nvPicPr>
          <p:cNvPr id="27" name="Рисунок 26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2571744"/>
            <a:ext cx="1428750" cy="923925"/>
          </a:xfrm>
          <a:prstGeom prst="rect">
            <a:avLst/>
          </a:prstGeom>
        </p:spPr>
      </p:pic>
      <p:pic>
        <p:nvPicPr>
          <p:cNvPr id="28" name="Рисунок 27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2571744"/>
            <a:ext cx="1428750" cy="923925"/>
          </a:xfrm>
          <a:prstGeom prst="rect">
            <a:avLst/>
          </a:prstGeom>
        </p:spPr>
      </p:pic>
      <p:pic>
        <p:nvPicPr>
          <p:cNvPr id="29" name="Рисунок 28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15250" y="3429000"/>
            <a:ext cx="1428750" cy="923925"/>
          </a:xfrm>
          <a:prstGeom prst="rect">
            <a:avLst/>
          </a:prstGeom>
        </p:spPr>
      </p:pic>
      <p:pic>
        <p:nvPicPr>
          <p:cNvPr id="30" name="Рисунок 29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000902" y="3429000"/>
            <a:ext cx="1428750" cy="923925"/>
          </a:xfrm>
          <a:prstGeom prst="rect">
            <a:avLst/>
          </a:prstGeom>
        </p:spPr>
      </p:pic>
      <p:pic>
        <p:nvPicPr>
          <p:cNvPr id="31" name="Рисунок 30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4286256"/>
            <a:ext cx="1428750" cy="923925"/>
          </a:xfrm>
          <a:prstGeom prst="rect">
            <a:avLst/>
          </a:prstGeom>
        </p:spPr>
      </p:pic>
      <p:pic>
        <p:nvPicPr>
          <p:cNvPr id="32" name="Рисунок 31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4286256"/>
            <a:ext cx="1428750" cy="923925"/>
          </a:xfrm>
          <a:prstGeom prst="rect">
            <a:avLst/>
          </a:prstGeom>
        </p:spPr>
      </p:pic>
      <p:pic>
        <p:nvPicPr>
          <p:cNvPr id="33" name="Рисунок 32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15250" y="5072074"/>
            <a:ext cx="1428750" cy="923925"/>
          </a:xfrm>
          <a:prstGeom prst="rect">
            <a:avLst/>
          </a:prstGeom>
        </p:spPr>
      </p:pic>
      <p:pic>
        <p:nvPicPr>
          <p:cNvPr id="34" name="Рисунок 33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000902" y="5072074"/>
            <a:ext cx="1428750" cy="923925"/>
          </a:xfrm>
          <a:prstGeom prst="rect">
            <a:avLst/>
          </a:prstGeom>
        </p:spPr>
      </p:pic>
      <p:pic>
        <p:nvPicPr>
          <p:cNvPr id="35" name="Рисунок 34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0" y="5934075"/>
            <a:ext cx="1428750" cy="923925"/>
          </a:xfrm>
          <a:prstGeom prst="rect">
            <a:avLst/>
          </a:prstGeom>
        </p:spPr>
      </p:pic>
      <p:pic>
        <p:nvPicPr>
          <p:cNvPr id="36" name="Рисунок 35" descr="листопа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02" y="5934075"/>
            <a:ext cx="1428750" cy="9239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571736" y="1571612"/>
            <a:ext cx="3929090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00364" y="3643314"/>
            <a:ext cx="3143272" cy="71438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№30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64645" y="2285992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Правописание приставок и суффиксов</a:t>
            </a:r>
            <a:endParaRPr lang="ru-RU" sz="36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1142984"/>
            <a:ext cx="8286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Наш, собрал, то..у, мета..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олома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.. 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1142984"/>
            <a:ext cx="82153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Наш кла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собрал то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 мета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олома.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38250" cy="1238250"/>
          </a:xfrm>
          <a:prstGeom prst="rect">
            <a:avLst/>
          </a:prstGeom>
        </p:spPr>
      </p:pic>
      <p:pic>
        <p:nvPicPr>
          <p:cNvPr id="3" name="Рисунок 2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7905750" y="5619750"/>
            <a:ext cx="1238250" cy="1238250"/>
          </a:xfrm>
          <a:prstGeom prst="rect">
            <a:avLst/>
          </a:prstGeom>
        </p:spPr>
      </p:pic>
      <p:pic>
        <p:nvPicPr>
          <p:cNvPr id="4" name="Рисунок 3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5400000">
            <a:off x="7905750" y="0"/>
            <a:ext cx="1238250" cy="1238250"/>
          </a:xfrm>
          <a:prstGeom prst="rect">
            <a:avLst/>
          </a:prstGeom>
        </p:spPr>
      </p:pic>
      <p:pic>
        <p:nvPicPr>
          <p:cNvPr id="5" name="Рисунок 4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0" y="5619750"/>
            <a:ext cx="1238250" cy="12382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1472" y="2643182"/>
            <a:ext cx="7572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На, было, па..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ажиров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много, 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4143380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По, машин, 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..е, двигалась, коло..а.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2643182"/>
            <a:ext cx="7572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пе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оне было много па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ажиров.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4143380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 шо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 двигалась коло</a:t>
            </a:r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машин.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3" grpId="0"/>
      <p:bldP spid="14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38250" cy="1238250"/>
          </a:xfrm>
          <a:prstGeom prst="rect">
            <a:avLst/>
          </a:prstGeom>
        </p:spPr>
      </p:pic>
      <p:pic>
        <p:nvPicPr>
          <p:cNvPr id="3" name="Рисунок 2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7905750" y="5619750"/>
            <a:ext cx="1238250" cy="1238250"/>
          </a:xfrm>
          <a:prstGeom prst="rect">
            <a:avLst/>
          </a:prstGeom>
        </p:spPr>
      </p:pic>
      <p:pic>
        <p:nvPicPr>
          <p:cNvPr id="4" name="Рисунок 3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5400000">
            <a:off x="7905750" y="0"/>
            <a:ext cx="1238250" cy="1238250"/>
          </a:xfrm>
          <a:prstGeom prst="rect">
            <a:avLst/>
          </a:prstGeom>
        </p:spPr>
      </p:pic>
      <p:pic>
        <p:nvPicPr>
          <p:cNvPr id="5" name="Рисунок 4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0" y="5619750"/>
            <a:ext cx="1238250" cy="1238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571480"/>
            <a:ext cx="85011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скочил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от..шёл, 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догадл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..вый, п..р..прыгнул, клюв..к, Ван..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пр..гулка.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85786" y="5286388"/>
            <a:ext cx="972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638943" y="5393991"/>
            <a:ext cx="21600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500826" y="3786190"/>
            <a:ext cx="321752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6786578" y="3786190"/>
            <a:ext cx="357190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348" y="3143248"/>
            <a:ext cx="38576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скочил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от..шёл п..р..прыгнул пр..гулка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2066" y="3143248"/>
            <a:ext cx="32861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догадл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..вый клюв..к Ван..</a:t>
            </a:r>
            <a:r>
              <a:rPr lang="ru-RU" sz="44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1538" y="571480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190687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1752" y="450057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3042" y="449550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514350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388" y="381150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0000" y="1222876"/>
            <a:ext cx="561980" cy="778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72198" y="449550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785786" y="4572008"/>
            <a:ext cx="122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1892629" y="4679611"/>
            <a:ext cx="21600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14348" y="3929066"/>
            <a:ext cx="90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496067" y="4036669"/>
            <a:ext cx="21600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85786" y="3143248"/>
            <a:ext cx="972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638943" y="3250851"/>
            <a:ext cx="21600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6822578" y="3071810"/>
            <a:ext cx="285752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7072330" y="3071810"/>
            <a:ext cx="321752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6143636" y="4429132"/>
            <a:ext cx="464628" cy="324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6572264" y="4429132"/>
            <a:ext cx="500066" cy="2841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428728" y="3143248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88000" y="57148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85852" y="125887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4000" y="125887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21752" y="381150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err="1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43768" y="57148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29752" y="3127504"/>
            <a:ext cx="561980" cy="778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86644" y="122287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38250" cy="1238250"/>
          </a:xfrm>
          <a:prstGeom prst="rect">
            <a:avLst/>
          </a:prstGeom>
        </p:spPr>
      </p:pic>
      <p:pic>
        <p:nvPicPr>
          <p:cNvPr id="3" name="Рисунок 2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7905750" y="5619750"/>
            <a:ext cx="1238250" cy="1238250"/>
          </a:xfrm>
          <a:prstGeom prst="rect">
            <a:avLst/>
          </a:prstGeom>
        </p:spPr>
      </p:pic>
      <p:pic>
        <p:nvPicPr>
          <p:cNvPr id="4" name="Рисунок 3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5400000">
            <a:off x="7905750" y="0"/>
            <a:ext cx="1238250" cy="1238250"/>
          </a:xfrm>
          <a:prstGeom prst="rect">
            <a:avLst/>
          </a:prstGeom>
        </p:spPr>
      </p:pic>
      <p:pic>
        <p:nvPicPr>
          <p:cNvPr id="5" name="Рисунок 4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0" y="5619750"/>
            <a:ext cx="1238250" cy="12382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2428868"/>
            <a:ext cx="50720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Орфограммы в приставках и суффиксах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2538" y="0"/>
            <a:ext cx="26789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500438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Учиться распознавать орфограммы в приставках и суффиксах, правильно писать слова с этими видами орфограмм.</a:t>
            </a:r>
            <a:endParaRPr lang="ru-RU" sz="4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38250" cy="1238250"/>
          </a:xfrm>
          <a:prstGeom prst="rect">
            <a:avLst/>
          </a:prstGeom>
        </p:spPr>
      </p:pic>
      <p:pic>
        <p:nvPicPr>
          <p:cNvPr id="3" name="Рисунок 2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0800000">
            <a:off x="7905750" y="5619750"/>
            <a:ext cx="1238250" cy="1238250"/>
          </a:xfrm>
          <a:prstGeom prst="rect">
            <a:avLst/>
          </a:prstGeom>
        </p:spPr>
      </p:pic>
      <p:pic>
        <p:nvPicPr>
          <p:cNvPr id="4" name="Рисунок 3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5400000">
            <a:off x="7905750" y="0"/>
            <a:ext cx="1238250" cy="1238250"/>
          </a:xfrm>
          <a:prstGeom prst="rect">
            <a:avLst/>
          </a:prstGeom>
        </p:spPr>
      </p:pic>
      <p:pic>
        <p:nvPicPr>
          <p:cNvPr id="5" name="Рисунок 4" descr="022656399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0" y="5619750"/>
            <a:ext cx="1238250" cy="12382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28662" y="785794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билет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785794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[б ̓ и  л ̓ э т]</a:t>
            </a:r>
            <a:endParaRPr lang="ru-RU" sz="5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0562" y="726182"/>
            <a:ext cx="500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´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>
          <a:xfrm>
            <a:off x="1285852" y="785794"/>
            <a:ext cx="1791053" cy="571504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flipH="1">
            <a:off x="1285852" y="785794"/>
            <a:ext cx="1857388" cy="571504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642918"/>
            <a:ext cx="500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20562" y="785794"/>
            <a:ext cx="500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12562" y="714356"/>
            <a:ext cx="500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´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gденьги.jpe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14282" y="2285992"/>
            <a:ext cx="2752725" cy="1428750"/>
          </a:xfrm>
          <a:prstGeom prst="rect">
            <a:avLst/>
          </a:prstGeom>
        </p:spPr>
      </p:pic>
      <p:pic>
        <p:nvPicPr>
          <p:cNvPr id="21" name="Рисунок 20" descr="билет автоб..jpe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tretch>
            <a:fillRect/>
          </a:stretch>
        </p:blipFill>
        <p:spPr>
          <a:xfrm>
            <a:off x="3643306" y="2928934"/>
            <a:ext cx="1857375" cy="1428750"/>
          </a:xfrm>
          <a:prstGeom prst="rect">
            <a:avLst/>
          </a:prstGeom>
        </p:spPr>
      </p:pic>
      <p:pic>
        <p:nvPicPr>
          <p:cNvPr id="22" name="Рисунок 21" descr="кино билет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2285992"/>
            <a:ext cx="2857500" cy="1362075"/>
          </a:xfrm>
          <a:prstGeom prst="rect">
            <a:avLst/>
          </a:prstGeom>
        </p:spPr>
      </p:pic>
      <p:pic>
        <p:nvPicPr>
          <p:cNvPr id="23" name="Рисунок 22" descr="лотерейн.билет.jpeg"/>
          <p:cNvPicPr>
            <a:picLocks noChangeAspect="1"/>
          </p:cNvPicPr>
          <p:nvPr/>
        </p:nvPicPr>
        <p:blipFill>
          <a:blip r:embed="rId6">
            <a:lum bright="-10000" contrast="20000"/>
          </a:blip>
          <a:stretch>
            <a:fillRect/>
          </a:stretch>
        </p:blipFill>
        <p:spPr>
          <a:xfrm>
            <a:off x="6143636" y="4572008"/>
            <a:ext cx="2800350" cy="1428750"/>
          </a:xfrm>
          <a:prstGeom prst="rect">
            <a:avLst/>
          </a:prstGeom>
        </p:spPr>
      </p:pic>
      <p:pic>
        <p:nvPicPr>
          <p:cNvPr id="24" name="Рисунок 23" descr="самолёт билет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9058" y="5143512"/>
            <a:ext cx="1419225" cy="1428750"/>
          </a:xfrm>
          <a:prstGeom prst="rect">
            <a:avLst/>
          </a:prstGeom>
        </p:spPr>
      </p:pic>
      <p:pic>
        <p:nvPicPr>
          <p:cNvPr id="25" name="Рисунок 24" descr="театр.билет.jpeg"/>
          <p:cNvPicPr>
            <a:picLocks noChangeAspect="1"/>
          </p:cNvPicPr>
          <p:nvPr/>
        </p:nvPicPr>
        <p:blipFill>
          <a:blip r:embed="rId8">
            <a:lum bright="-10000" contrast="30000"/>
          </a:blip>
          <a:stretch>
            <a:fillRect/>
          </a:stretch>
        </p:blipFill>
        <p:spPr>
          <a:xfrm>
            <a:off x="357158" y="4143380"/>
            <a:ext cx="27527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14d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animashki-39.gif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 rot="20121120">
            <a:off x="-43895" y="4369270"/>
            <a:ext cx="1606297" cy="825772"/>
          </a:xfrm>
          <a:prstGeom prst="rect">
            <a:avLst/>
          </a:prstGeom>
        </p:spPr>
      </p:pic>
      <p:pic>
        <p:nvPicPr>
          <p:cNvPr id="3" name="Рисунок 2" descr="3208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l="14843" t="13542" r="18750" b="24999"/>
          <a:stretch>
            <a:fillRect/>
          </a:stretch>
        </p:blipFill>
        <p:spPr>
          <a:xfrm>
            <a:off x="285720" y="4000504"/>
            <a:ext cx="2500298" cy="1735501"/>
          </a:xfrm>
          <a:prstGeom prst="rect">
            <a:avLst/>
          </a:prstGeom>
        </p:spPr>
      </p:pic>
      <p:pic>
        <p:nvPicPr>
          <p:cNvPr id="4" name="Рисунок 3" descr="дерево.png"/>
          <p:cNvPicPr>
            <a:picLocks noChangeAspect="1"/>
          </p:cNvPicPr>
          <p:nvPr/>
        </p:nvPicPr>
        <p:blipFill>
          <a:blip r:embed="rId5" cstate="print">
            <a:lum contrast="30000"/>
          </a:blip>
          <a:stretch>
            <a:fillRect/>
          </a:stretch>
        </p:blipFill>
        <p:spPr>
          <a:xfrm flipH="1">
            <a:off x="4572000" y="714356"/>
            <a:ext cx="3780398" cy="5580464"/>
          </a:xfrm>
          <a:prstGeom prst="rect">
            <a:avLst/>
          </a:prstGeom>
        </p:spPr>
      </p:pic>
      <p:pic>
        <p:nvPicPr>
          <p:cNvPr id="5" name="Рисунок 4" descr="multik245.png"/>
          <p:cNvPicPr>
            <a:picLocks noChangeAspect="1"/>
          </p:cNvPicPr>
          <p:nvPr/>
        </p:nvPicPr>
        <p:blipFill>
          <a:blip r:embed="rId6">
            <a:lum contrast="30000"/>
          </a:blip>
          <a:stretch>
            <a:fillRect/>
          </a:stretch>
        </p:blipFill>
        <p:spPr>
          <a:xfrm flipH="1">
            <a:off x="3000364" y="3500438"/>
            <a:ext cx="1932258" cy="1955679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4357686" y="3571876"/>
            <a:ext cx="571504" cy="18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Рисунок 8" descr="gifka5.gif"/>
          <p:cNvPicPr>
            <a:picLocks noChangeAspect="1"/>
          </p:cNvPicPr>
          <p:nvPr/>
        </p:nvPicPr>
        <p:blipFill>
          <a:blip r:embed="rId7" cstate="print">
            <a:lum contrast="30000"/>
          </a:blip>
          <a:stretch>
            <a:fillRect/>
          </a:stretch>
        </p:blipFill>
        <p:spPr>
          <a:xfrm>
            <a:off x="7786710" y="4357694"/>
            <a:ext cx="1109840" cy="1071570"/>
          </a:xfrm>
          <a:prstGeom prst="rect">
            <a:avLst/>
          </a:prstGeom>
        </p:spPr>
      </p:pic>
      <p:pic>
        <p:nvPicPr>
          <p:cNvPr id="11" name="Рисунок 10" descr="bird1-9.gif"/>
          <p:cNvPicPr>
            <a:picLocks noChangeAspect="1"/>
          </p:cNvPicPr>
          <p:nvPr/>
        </p:nvPicPr>
        <p:blipFill>
          <a:blip r:embed="rId8">
            <a:lum contrast="30000"/>
          </a:blip>
          <a:stretch>
            <a:fillRect/>
          </a:stretch>
        </p:blipFill>
        <p:spPr>
          <a:xfrm flipH="1">
            <a:off x="428596" y="1142984"/>
            <a:ext cx="1000125" cy="1009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5984" y="142852"/>
            <a:ext cx="6429420" cy="1569660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/>
            </a:prstTxWarp>
            <a:spAutoFit/>
          </a:bodyPr>
          <a:lstStyle/>
          <a:p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183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10</cp:revision>
  <dcterms:created xsi:type="dcterms:W3CDTF">2014-07-10T21:39:03Z</dcterms:created>
  <dcterms:modified xsi:type="dcterms:W3CDTF">2014-08-04T04:14:00Z</dcterms:modified>
</cp:coreProperties>
</file>