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1D3F1-996A-4E6E-84D5-68C1626CFA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D8B10-8226-4D96-A485-127A75CC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1D3F1-996A-4E6E-84D5-68C1626CFA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D8B10-8226-4D96-A485-127A75CC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1D3F1-996A-4E6E-84D5-68C1626CFA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D8B10-8226-4D96-A485-127A75CC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1D3F1-996A-4E6E-84D5-68C1626CFA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D8B10-8226-4D96-A485-127A75CC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1D3F1-996A-4E6E-84D5-68C1626CFA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D8B10-8226-4D96-A485-127A75CC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1D3F1-996A-4E6E-84D5-68C1626CFA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D8B10-8226-4D96-A485-127A75CC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1D3F1-996A-4E6E-84D5-68C1626CFA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D8B10-8226-4D96-A485-127A75CC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1D3F1-996A-4E6E-84D5-68C1626CFA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D8B10-8226-4D96-A485-127A75CC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1D3F1-996A-4E6E-84D5-68C1626CFA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D8B10-8226-4D96-A485-127A75CC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1D3F1-996A-4E6E-84D5-68C1626CFA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D8B10-8226-4D96-A485-127A75CC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1D3F1-996A-4E6E-84D5-68C1626CFA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D8B10-8226-4D96-A485-127A75CC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1D3F1-996A-4E6E-84D5-68C1626CFA3C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D8B10-8226-4D96-A485-127A75CC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0_8e7db_9f243fb0_X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0"/>
            <a:ext cx="48006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14612" y="1214422"/>
            <a:ext cx="3643338" cy="1071570"/>
          </a:xfrm>
          <a:prstGeom prst="rect">
            <a:avLst/>
          </a:prstGeom>
          <a:noFill/>
        </p:spPr>
        <p:txBody>
          <a:bodyPr wrap="square" rtlCol="0">
            <a:prstTxWarp prst="textCanUp">
              <a:avLst>
                <a:gd name="adj" fmla="val 66667"/>
              </a:avLst>
            </a:prstTxWarp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Любимый русский язык</a:t>
            </a:r>
            <a:endParaRPr lang="ru-RU" b="1" dirty="0">
              <a:ln>
                <a:solidFill>
                  <a:srgbClr val="0000CC"/>
                </a:solidFill>
              </a:ln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50332" y="2071678"/>
            <a:ext cx="36433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Текст и его план</a:t>
            </a:r>
            <a:endParaRPr lang="ru-RU" sz="48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4143380"/>
            <a:ext cx="2857520" cy="857257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3300"/>
                  </a:solidFill>
                </a:ln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Урок №3</a:t>
            </a:r>
            <a:endParaRPr lang="ru-RU" sz="4400" b="1" dirty="0">
              <a:ln>
                <a:solidFill>
                  <a:srgbClr val="003300"/>
                </a:solidFill>
              </a:ln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>
            <a:off x="0" y="5500678"/>
            <a:ext cx="1357322" cy="1357322"/>
          </a:xfrm>
          <a:prstGeom prst="rect">
            <a:avLst/>
          </a:prstGeom>
        </p:spPr>
      </p:pic>
      <p:pic>
        <p:nvPicPr>
          <p:cNvPr id="3" name="Рисунок 2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5400000">
            <a:off x="0" y="0"/>
            <a:ext cx="1357322" cy="1357322"/>
          </a:xfrm>
          <a:prstGeom prst="rect">
            <a:avLst/>
          </a:prstGeom>
        </p:spPr>
      </p:pic>
      <p:pic>
        <p:nvPicPr>
          <p:cNvPr id="4" name="Рисунок 3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10800000">
            <a:off x="7786678" y="0"/>
            <a:ext cx="1357322" cy="1357322"/>
          </a:xfrm>
          <a:prstGeom prst="rect">
            <a:avLst/>
          </a:prstGeom>
        </p:spPr>
      </p:pic>
      <p:pic>
        <p:nvPicPr>
          <p:cNvPr id="5" name="Рисунок 4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16200000">
            <a:off x="7786678" y="5500678"/>
            <a:ext cx="1357322" cy="1357322"/>
          </a:xfrm>
          <a:prstGeom prst="rect">
            <a:avLst/>
          </a:prstGeom>
        </p:spPr>
      </p:pic>
      <p:pic>
        <p:nvPicPr>
          <p:cNvPr id="6" name="Рисунок 5" descr="Esen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357298"/>
            <a:ext cx="2867025" cy="37814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43306" y="785794"/>
            <a:ext cx="5143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Белая берёза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Под моим окном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Принакрылась снегом,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Точно серебром.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 пушистых ветках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Снежною каймой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Распустились кисти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Белой бахромой. 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5429264"/>
            <a:ext cx="31432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С. Есенин</a:t>
            </a:r>
            <a:endParaRPr lang="ru-RU" sz="4400" b="1" i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>
            <a:off x="0" y="5500678"/>
            <a:ext cx="1357322" cy="1357322"/>
          </a:xfrm>
          <a:prstGeom prst="rect">
            <a:avLst/>
          </a:prstGeom>
        </p:spPr>
      </p:pic>
      <p:pic>
        <p:nvPicPr>
          <p:cNvPr id="3" name="Рисунок 2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5400000">
            <a:off x="0" y="0"/>
            <a:ext cx="1357322" cy="1357322"/>
          </a:xfrm>
          <a:prstGeom prst="rect">
            <a:avLst/>
          </a:prstGeom>
        </p:spPr>
      </p:pic>
      <p:pic>
        <p:nvPicPr>
          <p:cNvPr id="4" name="Рисунок 3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10800000">
            <a:off x="7786678" y="0"/>
            <a:ext cx="1357322" cy="1357322"/>
          </a:xfrm>
          <a:prstGeom prst="rect">
            <a:avLst/>
          </a:prstGeom>
        </p:spPr>
      </p:pic>
      <p:pic>
        <p:nvPicPr>
          <p:cNvPr id="5" name="Рисунок 4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16200000">
            <a:off x="7786678" y="5500678"/>
            <a:ext cx="1357322" cy="1357322"/>
          </a:xfrm>
          <a:prstGeom prst="rect">
            <a:avLst/>
          </a:prstGeom>
        </p:spPr>
      </p:pic>
      <p:pic>
        <p:nvPicPr>
          <p:cNvPr id="7" name="Рисунок 6" descr="0_97726_594b493_X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841248"/>
            <a:ext cx="7315200" cy="5175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>
            <a:off x="0" y="5500678"/>
            <a:ext cx="1357322" cy="1357322"/>
          </a:xfrm>
          <a:prstGeom prst="rect">
            <a:avLst/>
          </a:prstGeom>
        </p:spPr>
      </p:pic>
      <p:pic>
        <p:nvPicPr>
          <p:cNvPr id="3" name="Рисунок 2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5400000">
            <a:off x="0" y="0"/>
            <a:ext cx="1357322" cy="1357322"/>
          </a:xfrm>
          <a:prstGeom prst="rect">
            <a:avLst/>
          </a:prstGeom>
        </p:spPr>
      </p:pic>
      <p:pic>
        <p:nvPicPr>
          <p:cNvPr id="4" name="Рисунок 3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10800000">
            <a:off x="7786678" y="0"/>
            <a:ext cx="1357322" cy="1357322"/>
          </a:xfrm>
          <a:prstGeom prst="rect">
            <a:avLst/>
          </a:prstGeom>
        </p:spPr>
      </p:pic>
      <p:pic>
        <p:nvPicPr>
          <p:cNvPr id="5" name="Рисунок 4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16200000">
            <a:off x="7786678" y="5500678"/>
            <a:ext cx="1357322" cy="13573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64711" y="142852"/>
            <a:ext cx="22145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1071546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Рассказ, текст.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928934"/>
            <a:ext cx="864399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Вспомнить, что такое текст, чем он отличается от группы предложений, определять тему и основную мысль текста, озаглавливать и составлять его план.</a:t>
            </a:r>
            <a:endParaRPr lang="ru-RU" sz="40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64513" y="1928802"/>
            <a:ext cx="5214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>
            <a:off x="0" y="5500678"/>
            <a:ext cx="1357322" cy="1357322"/>
          </a:xfrm>
          <a:prstGeom prst="rect">
            <a:avLst/>
          </a:prstGeom>
        </p:spPr>
      </p:pic>
      <p:pic>
        <p:nvPicPr>
          <p:cNvPr id="3" name="Рисунок 2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5400000">
            <a:off x="0" y="0"/>
            <a:ext cx="1357322" cy="1357322"/>
          </a:xfrm>
          <a:prstGeom prst="rect">
            <a:avLst/>
          </a:prstGeom>
        </p:spPr>
      </p:pic>
      <p:pic>
        <p:nvPicPr>
          <p:cNvPr id="4" name="Рисунок 3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10800000">
            <a:off x="7786678" y="0"/>
            <a:ext cx="1357322" cy="1357322"/>
          </a:xfrm>
          <a:prstGeom prst="rect">
            <a:avLst/>
          </a:prstGeom>
        </p:spPr>
      </p:pic>
      <p:pic>
        <p:nvPicPr>
          <p:cNvPr id="5" name="Рисунок 4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16200000">
            <a:off x="7786678" y="5500678"/>
            <a:ext cx="1357322" cy="13573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64513" y="571480"/>
            <a:ext cx="5214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Части текста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79" y="1785926"/>
            <a:ext cx="8786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1. Вводная или вступительная.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000372"/>
            <a:ext cx="3929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2. Основная.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071942"/>
            <a:ext cx="5929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3. Заключительная.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>
            <a:off x="0" y="5500678"/>
            <a:ext cx="1357322" cy="1357322"/>
          </a:xfrm>
          <a:prstGeom prst="rect">
            <a:avLst/>
          </a:prstGeom>
        </p:spPr>
      </p:pic>
      <p:pic>
        <p:nvPicPr>
          <p:cNvPr id="3" name="Рисунок 2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5400000">
            <a:off x="0" y="0"/>
            <a:ext cx="1357322" cy="1357322"/>
          </a:xfrm>
          <a:prstGeom prst="rect">
            <a:avLst/>
          </a:prstGeom>
        </p:spPr>
      </p:pic>
      <p:pic>
        <p:nvPicPr>
          <p:cNvPr id="4" name="Рисунок 3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10800000">
            <a:off x="7786678" y="0"/>
            <a:ext cx="1357322" cy="1357322"/>
          </a:xfrm>
          <a:prstGeom prst="rect">
            <a:avLst/>
          </a:prstGeom>
        </p:spPr>
      </p:pic>
      <p:pic>
        <p:nvPicPr>
          <p:cNvPr id="5" name="Рисунок 4" descr="ugol7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52" t="4795" r="9844" b="4090"/>
          <a:stretch>
            <a:fillRect/>
          </a:stretch>
        </p:blipFill>
        <p:spPr>
          <a:xfrm rot="16200000">
            <a:off x="7786678" y="5500678"/>
            <a:ext cx="1357322" cy="13573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78761" y="1714488"/>
            <a:ext cx="57864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1. Отцовский наказ.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571480"/>
            <a:ext cx="2857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2571744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2. Испытание.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3500438"/>
            <a:ext cx="4000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3. Совет отца.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lenkij-utenok.pn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bird1-10.gif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4000496" y="1928802"/>
            <a:ext cx="2571768" cy="25516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60000">
            <a:off x="1581769" y="1487855"/>
            <a:ext cx="6785576" cy="1224121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ru-RU" sz="8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Замечательно!</a:t>
            </a:r>
            <a:endParaRPr lang="ru-RU" sz="8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105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5</cp:revision>
  <dcterms:created xsi:type="dcterms:W3CDTF">2014-07-02T22:42:05Z</dcterms:created>
  <dcterms:modified xsi:type="dcterms:W3CDTF">2014-08-04T03:47:23Z</dcterms:modified>
</cp:coreProperties>
</file>