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0066"/>
    <a:srgbClr val="000066"/>
    <a:srgbClr val="8000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237A-F439-4A69-8C32-7E2DF7BB33F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00509-A66A-45AB-8169-786C3838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237A-F439-4A69-8C32-7E2DF7BB33F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00509-A66A-45AB-8169-786C3838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237A-F439-4A69-8C32-7E2DF7BB33F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00509-A66A-45AB-8169-786C3838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237A-F439-4A69-8C32-7E2DF7BB33F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00509-A66A-45AB-8169-786C3838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237A-F439-4A69-8C32-7E2DF7BB33F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00509-A66A-45AB-8169-786C3838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237A-F439-4A69-8C32-7E2DF7BB33F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00509-A66A-45AB-8169-786C3838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237A-F439-4A69-8C32-7E2DF7BB33F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00509-A66A-45AB-8169-786C3838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237A-F439-4A69-8C32-7E2DF7BB33F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00509-A66A-45AB-8169-786C3838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237A-F439-4A69-8C32-7E2DF7BB33F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00509-A66A-45AB-8169-786C3838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237A-F439-4A69-8C32-7E2DF7BB33F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00509-A66A-45AB-8169-786C3838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3237A-F439-4A69-8C32-7E2DF7BB33F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00509-A66A-45AB-8169-786C3838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3237A-F439-4A69-8C32-7E2DF7BB33F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00509-A66A-45AB-8169-786C3838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6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0_8e7db_9f243fb0_XL.jpeg"/>
          <p:cNvPicPr>
            <a:picLocks noChangeAspect="1"/>
          </p:cNvPicPr>
          <p:nvPr/>
        </p:nvPicPr>
        <p:blipFill>
          <a:blip r:embed="rId3">
            <a:lum contrast="30000"/>
          </a:blip>
          <a:stretch>
            <a:fillRect/>
          </a:stretch>
        </p:blipFill>
        <p:spPr>
          <a:xfrm>
            <a:off x="2214546" y="0"/>
            <a:ext cx="48006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14612" y="1214422"/>
            <a:ext cx="3643338" cy="1071570"/>
          </a:xfrm>
          <a:prstGeom prst="rect">
            <a:avLst/>
          </a:prstGeom>
          <a:noFill/>
        </p:spPr>
        <p:txBody>
          <a:bodyPr wrap="square" rtlCol="0">
            <a:prstTxWarp prst="textCanUp">
              <a:avLst>
                <a:gd name="adj" fmla="val 66667"/>
              </a:avLst>
            </a:prstTxWarp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Любимый русский язык</a:t>
            </a:r>
            <a:endParaRPr lang="ru-RU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02029" y="2000240"/>
            <a:ext cx="31399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Типы текстов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4143380"/>
            <a:ext cx="2857520" cy="857257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Урок №5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7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88" t="5984" r="5749"/>
          <a:stretch>
            <a:fillRect/>
          </a:stretch>
        </p:blipFill>
        <p:spPr>
          <a:xfrm>
            <a:off x="0" y="5511192"/>
            <a:ext cx="1428760" cy="1346808"/>
          </a:xfrm>
          <a:prstGeom prst="rect">
            <a:avLst/>
          </a:prstGeom>
        </p:spPr>
      </p:pic>
      <p:pic>
        <p:nvPicPr>
          <p:cNvPr id="3" name="Рисунок 2" descr="ugol7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88" t="5984" r="5749"/>
          <a:stretch>
            <a:fillRect/>
          </a:stretch>
        </p:blipFill>
        <p:spPr>
          <a:xfrm rot="5400000">
            <a:off x="0" y="36000"/>
            <a:ext cx="1428760" cy="1346808"/>
          </a:xfrm>
          <a:prstGeom prst="rect">
            <a:avLst/>
          </a:prstGeom>
        </p:spPr>
      </p:pic>
      <p:pic>
        <p:nvPicPr>
          <p:cNvPr id="4" name="Рисунок 3" descr="ugol7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88" t="5984" r="5749"/>
          <a:stretch>
            <a:fillRect/>
          </a:stretch>
        </p:blipFill>
        <p:spPr>
          <a:xfrm rot="10800000">
            <a:off x="7715240" y="0"/>
            <a:ext cx="1428760" cy="1346808"/>
          </a:xfrm>
          <a:prstGeom prst="rect">
            <a:avLst/>
          </a:prstGeom>
        </p:spPr>
      </p:pic>
      <p:pic>
        <p:nvPicPr>
          <p:cNvPr id="5" name="Рисунок 4" descr="ugol7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88" t="5984" r="5749"/>
          <a:stretch>
            <a:fillRect/>
          </a:stretch>
        </p:blipFill>
        <p:spPr>
          <a:xfrm rot="16200000">
            <a:off x="7715240" y="5472000"/>
            <a:ext cx="1428760" cy="13468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43042" y="0"/>
            <a:ext cx="63579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Лес, точно терем расписной,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лиловый, золотой, багряный,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весёлой пёстрою стеной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стоит над светлою поляной.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Берёзы жёлтою резьбой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блестят в лазури </a:t>
            </a:r>
            <a:r>
              <a:rPr lang="ru-RU" sz="36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5929330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И. Бунин</a:t>
            </a:r>
            <a:endParaRPr lang="ru-RU" sz="3600" b="1" i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портрет Буни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3571876"/>
            <a:ext cx="2714644" cy="3018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7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88" t="5984" r="5749"/>
          <a:stretch>
            <a:fillRect/>
          </a:stretch>
        </p:blipFill>
        <p:spPr>
          <a:xfrm>
            <a:off x="0" y="5511192"/>
            <a:ext cx="1428760" cy="1346808"/>
          </a:xfrm>
          <a:prstGeom prst="rect">
            <a:avLst/>
          </a:prstGeom>
        </p:spPr>
      </p:pic>
      <p:pic>
        <p:nvPicPr>
          <p:cNvPr id="3" name="Рисунок 2" descr="ugol7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88" t="5984" r="5749"/>
          <a:stretch>
            <a:fillRect/>
          </a:stretch>
        </p:blipFill>
        <p:spPr>
          <a:xfrm rot="5400000">
            <a:off x="0" y="36000"/>
            <a:ext cx="1428760" cy="1346808"/>
          </a:xfrm>
          <a:prstGeom prst="rect">
            <a:avLst/>
          </a:prstGeom>
        </p:spPr>
      </p:pic>
      <p:pic>
        <p:nvPicPr>
          <p:cNvPr id="4" name="Рисунок 3" descr="ugol7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88" t="5984" r="5749"/>
          <a:stretch>
            <a:fillRect/>
          </a:stretch>
        </p:blipFill>
        <p:spPr>
          <a:xfrm rot="10800000">
            <a:off x="7715240" y="0"/>
            <a:ext cx="1428760" cy="1346808"/>
          </a:xfrm>
          <a:prstGeom prst="rect">
            <a:avLst/>
          </a:prstGeom>
        </p:spPr>
      </p:pic>
      <p:pic>
        <p:nvPicPr>
          <p:cNvPr id="5" name="Рисунок 4" descr="ugol7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88" t="5984" r="5749"/>
          <a:stretch>
            <a:fillRect/>
          </a:stretch>
        </p:blipFill>
        <p:spPr>
          <a:xfrm rot="16200000">
            <a:off x="7715240" y="5472000"/>
            <a:ext cx="1428760" cy="13468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64711" y="142852"/>
            <a:ext cx="22145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1071546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Типы текстов.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3143248"/>
            <a:ext cx="86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Научиться определять тип текста, составлять тексты разных типов.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64513" y="2071678"/>
            <a:ext cx="5214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7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88" t="5984" r="5749"/>
          <a:stretch>
            <a:fillRect/>
          </a:stretch>
        </p:blipFill>
        <p:spPr>
          <a:xfrm>
            <a:off x="0" y="5511192"/>
            <a:ext cx="1428760" cy="1346808"/>
          </a:xfrm>
          <a:prstGeom prst="rect">
            <a:avLst/>
          </a:prstGeom>
        </p:spPr>
      </p:pic>
      <p:pic>
        <p:nvPicPr>
          <p:cNvPr id="3" name="Рисунок 2" descr="ugol7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88" t="5984" r="5749"/>
          <a:stretch>
            <a:fillRect/>
          </a:stretch>
        </p:blipFill>
        <p:spPr>
          <a:xfrm rot="5400000">
            <a:off x="0" y="36000"/>
            <a:ext cx="1428760" cy="1346808"/>
          </a:xfrm>
          <a:prstGeom prst="rect">
            <a:avLst/>
          </a:prstGeom>
        </p:spPr>
      </p:pic>
      <p:pic>
        <p:nvPicPr>
          <p:cNvPr id="4" name="Рисунок 3" descr="ugol7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88" t="5984" r="5749"/>
          <a:stretch>
            <a:fillRect/>
          </a:stretch>
        </p:blipFill>
        <p:spPr>
          <a:xfrm rot="10800000">
            <a:off x="7715240" y="0"/>
            <a:ext cx="1428760" cy="1346808"/>
          </a:xfrm>
          <a:prstGeom prst="rect">
            <a:avLst/>
          </a:prstGeom>
        </p:spPr>
      </p:pic>
      <p:pic>
        <p:nvPicPr>
          <p:cNvPr id="5" name="Рисунок 4" descr="ugol7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88" t="5984" r="5749"/>
          <a:stretch>
            <a:fillRect/>
          </a:stretch>
        </p:blipFill>
        <p:spPr>
          <a:xfrm rot="16200000">
            <a:off x="7715240" y="5472000"/>
            <a:ext cx="1428760" cy="13468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3108" y="0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660033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Текст-описание</a:t>
            </a:r>
            <a:endParaRPr lang="ru-RU" sz="4000" b="1" dirty="0">
              <a:ln>
                <a:solidFill>
                  <a:srgbClr val="660033"/>
                </a:solidFill>
              </a:ln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00042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нём описывается внешний вид предмета или персонажа, к нему можно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78695" y="2071678"/>
            <a:ext cx="6786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660033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Текст-повествование</a:t>
            </a:r>
            <a:endParaRPr lang="ru-RU" sz="4000" b="1" dirty="0">
              <a:ln>
                <a:solidFill>
                  <a:srgbClr val="660033"/>
                </a:solidFill>
              </a:ln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35885" y="4214818"/>
            <a:ext cx="60722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660033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Текст-рассуждение</a:t>
            </a:r>
            <a:endParaRPr lang="ru-RU" sz="4000" b="1" dirty="0">
              <a:ln>
                <a:solidFill>
                  <a:srgbClr val="660033"/>
                </a:solidFill>
              </a:ln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80" y="2643182"/>
            <a:ext cx="8001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нём рассказывается (повествуется) о чём-либо, к нему можно поставить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4786322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нём даётся объяснение причины происшедшего, к нему можно поставить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57818" y="1571612"/>
            <a:ext cx="1776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какой?</a:t>
            </a:r>
            <a:endParaRPr lang="ru-RU" sz="3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3108" y="3714752"/>
            <a:ext cx="16430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вопрос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868" y="3714752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произошло?</a:t>
            </a:r>
            <a:endParaRPr lang="ru-RU" sz="3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57686" y="5929330"/>
            <a:ext cx="2071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sz="3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5929330"/>
            <a:ext cx="16430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вопрос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1571612"/>
            <a:ext cx="5072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поставить вопрос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8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80"/>
                            </p:stCondLst>
                            <p:childTnLst>
                              <p:par>
                                <p:cTn id="4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00"/>
                            </p:stCondLst>
                            <p:childTnLst>
                              <p:par>
                                <p:cTn id="6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2526096_39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0" y="-713232"/>
            <a:ext cx="9144000" cy="8284463"/>
          </a:xfrm>
          <a:prstGeom prst="rect">
            <a:avLst/>
          </a:prstGeom>
        </p:spPr>
      </p:pic>
      <p:pic>
        <p:nvPicPr>
          <p:cNvPr id="3" name="Рисунок 2" descr="99731708.gif"/>
          <p:cNvPicPr>
            <a:picLocks noChangeAspect="1"/>
          </p:cNvPicPr>
          <p:nvPr/>
        </p:nvPicPr>
        <p:blipFill>
          <a:blip r:embed="rId3">
            <a:lum contrast="30000"/>
          </a:blip>
          <a:stretch>
            <a:fillRect/>
          </a:stretch>
        </p:blipFill>
        <p:spPr>
          <a:xfrm>
            <a:off x="3571868" y="428604"/>
            <a:ext cx="3605218" cy="3769645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5572132" y="3500438"/>
            <a:ext cx="428628" cy="285752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991597219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666251">
            <a:off x="5113202" y="3070637"/>
            <a:ext cx="1089639" cy="10048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1415541">
            <a:off x="2314954" y="5071995"/>
            <a:ext cx="5357986" cy="122412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ru-RU" sz="8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Всем удачи!</a:t>
            </a:r>
            <a:endParaRPr lang="ru-RU" sz="80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111</Words>
  <Application>Microsoft Office PowerPoint</Application>
  <PresentationFormat>Экран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8</cp:revision>
  <dcterms:created xsi:type="dcterms:W3CDTF">2014-07-03T05:29:33Z</dcterms:created>
  <dcterms:modified xsi:type="dcterms:W3CDTF">2014-08-04T03:49:03Z</dcterms:modified>
</cp:coreProperties>
</file>