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  <p:sldId id="25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0EB-3E7E-4E1C-850A-FDFAD6D6437B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0BCC-CA36-4137-9A1D-DB137AC05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0EB-3E7E-4E1C-850A-FDFAD6D6437B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0BCC-CA36-4137-9A1D-DB137AC05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0EB-3E7E-4E1C-850A-FDFAD6D6437B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0BCC-CA36-4137-9A1D-DB137AC05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0EB-3E7E-4E1C-850A-FDFAD6D6437B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0BCC-CA36-4137-9A1D-DB137AC05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0EB-3E7E-4E1C-850A-FDFAD6D6437B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0BCC-CA36-4137-9A1D-DB137AC05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0EB-3E7E-4E1C-850A-FDFAD6D6437B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0BCC-CA36-4137-9A1D-DB137AC05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0EB-3E7E-4E1C-850A-FDFAD6D6437B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0BCC-CA36-4137-9A1D-DB137AC05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0EB-3E7E-4E1C-850A-FDFAD6D6437B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0BCC-CA36-4137-9A1D-DB137AC05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0EB-3E7E-4E1C-850A-FDFAD6D6437B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0BCC-CA36-4137-9A1D-DB137AC05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0EB-3E7E-4E1C-850A-FDFAD6D6437B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0BCC-CA36-4137-9A1D-DB137AC05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90EB-3E7E-4E1C-850A-FDFAD6D6437B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0BCC-CA36-4137-9A1D-DB137AC05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090EB-3E7E-4E1C-850A-FDFAD6D6437B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F0BCC-CA36-4137-9A1D-DB137AC05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gif"/><Relationship Id="rId18" Type="http://schemas.openxmlformats.org/officeDocument/2006/relationships/image" Target="../media/image20.gif"/><Relationship Id="rId3" Type="http://schemas.openxmlformats.org/officeDocument/2006/relationships/image" Target="../media/image5.png"/><Relationship Id="rId7" Type="http://schemas.openxmlformats.org/officeDocument/2006/relationships/image" Target="../media/image9.gif"/><Relationship Id="rId12" Type="http://schemas.openxmlformats.org/officeDocument/2006/relationships/image" Target="../media/image14.gif"/><Relationship Id="rId17" Type="http://schemas.openxmlformats.org/officeDocument/2006/relationships/image" Target="../media/image19.gif"/><Relationship Id="rId2" Type="http://schemas.openxmlformats.org/officeDocument/2006/relationships/image" Target="../media/image4.jpeg"/><Relationship Id="rId16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gif"/><Relationship Id="rId5" Type="http://schemas.openxmlformats.org/officeDocument/2006/relationships/image" Target="../media/image7.jpeg"/><Relationship Id="rId15" Type="http://schemas.openxmlformats.org/officeDocument/2006/relationships/image" Target="../media/image17.gif"/><Relationship Id="rId10" Type="http://schemas.openxmlformats.org/officeDocument/2006/relationships/image" Target="../media/image12.gif"/><Relationship Id="rId19" Type="http://schemas.openxmlformats.org/officeDocument/2006/relationships/image" Target="../media/image21.gif"/><Relationship Id="rId4" Type="http://schemas.openxmlformats.org/officeDocument/2006/relationships/image" Target="../media/image6.png"/><Relationship Id="rId9" Type="http://schemas.openxmlformats.org/officeDocument/2006/relationships/image" Target="../media/image11.gif"/><Relationship Id="rId1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mka392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>
            <a:off x="0" y="378419"/>
            <a:ext cx="9175853" cy="61224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0364" y="1357298"/>
            <a:ext cx="3286148" cy="193899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Любимый русский язык</a:t>
            </a:r>
            <a:endParaRPr lang="ru-RU" sz="4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9256" y="4357694"/>
            <a:ext cx="3143272" cy="769441"/>
          </a:xfrm>
          <a:prstGeom prst="rect">
            <a:avLst/>
          </a:prstGeom>
          <a:noFill/>
        </p:spPr>
        <p:txBody>
          <a:bodyPr spcFirstLastPara="1" wrap="square" numCol="1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№ </a:t>
            </a:r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84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000" y="3857628"/>
            <a:ext cx="30003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Склонение </a:t>
            </a:r>
          </a:p>
          <a:p>
            <a:pPr algn="ctr"/>
            <a:r>
              <a:rPr lang="ru-RU" sz="2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имён прилагательных</a:t>
            </a:r>
            <a:endParaRPr lang="ru-RU" sz="2800" b="1" i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>
            <a:off x="0" y="1"/>
            <a:ext cx="1214414" cy="1213355"/>
          </a:xfrm>
          <a:prstGeom prst="rect">
            <a:avLst/>
          </a:prstGeom>
        </p:spPr>
      </p:pic>
      <p:pic>
        <p:nvPicPr>
          <p:cNvPr id="3" name="Рисунок 2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10800000">
            <a:off x="7929586" y="5644644"/>
            <a:ext cx="1214414" cy="1213355"/>
          </a:xfrm>
          <a:prstGeom prst="rect">
            <a:avLst/>
          </a:prstGeom>
        </p:spPr>
      </p:pic>
      <p:pic>
        <p:nvPicPr>
          <p:cNvPr id="4" name="Рисунок 3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5400000">
            <a:off x="7930112" y="535"/>
            <a:ext cx="1214422" cy="1213355"/>
          </a:xfrm>
          <a:prstGeom prst="rect">
            <a:avLst/>
          </a:prstGeom>
        </p:spPr>
      </p:pic>
      <p:pic>
        <p:nvPicPr>
          <p:cNvPr id="6" name="Рисунок 5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16200000">
            <a:off x="0" y="5644645"/>
            <a:ext cx="1214414" cy="121335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464711" y="0"/>
            <a:ext cx="22145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1214422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Склонение имён 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прилагательных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64513" y="2285992"/>
            <a:ext cx="52149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357562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Учиться определять падеж имён прилагательных</a:t>
            </a:r>
            <a:endParaRPr lang="ru-RU" sz="5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>
            <a:off x="0" y="1"/>
            <a:ext cx="1214414" cy="1213355"/>
          </a:xfrm>
          <a:prstGeom prst="rect">
            <a:avLst/>
          </a:prstGeom>
        </p:spPr>
      </p:pic>
      <p:pic>
        <p:nvPicPr>
          <p:cNvPr id="3" name="Рисунок 2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10800000">
            <a:off x="7929586" y="5644644"/>
            <a:ext cx="1214414" cy="1213355"/>
          </a:xfrm>
          <a:prstGeom prst="rect">
            <a:avLst/>
          </a:prstGeom>
        </p:spPr>
      </p:pic>
      <p:pic>
        <p:nvPicPr>
          <p:cNvPr id="4" name="Рисунок 3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5400000">
            <a:off x="7930112" y="535"/>
            <a:ext cx="1214422" cy="1213355"/>
          </a:xfrm>
          <a:prstGeom prst="rect">
            <a:avLst/>
          </a:prstGeom>
        </p:spPr>
      </p:pic>
      <p:pic>
        <p:nvPicPr>
          <p:cNvPr id="5" name="Рисунок 4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16200000">
            <a:off x="0" y="5644645"/>
            <a:ext cx="1214414" cy="12133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60" y="785794"/>
            <a:ext cx="8858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Красный мяч, красная лента, красное яблоко, красные маки.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2285992"/>
            <a:ext cx="2571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60" y="3286124"/>
            <a:ext cx="88582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Имя прилагательное стоит в том же числе, роде и падеже, что и имя существительное, к которому оно относится.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>
            <a:off x="0" y="1"/>
            <a:ext cx="1214414" cy="1213355"/>
          </a:xfrm>
          <a:prstGeom prst="rect">
            <a:avLst/>
          </a:prstGeom>
        </p:spPr>
      </p:pic>
      <p:pic>
        <p:nvPicPr>
          <p:cNvPr id="3" name="Рисунок 2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10800000">
            <a:off x="7929586" y="5644644"/>
            <a:ext cx="1214414" cy="1213355"/>
          </a:xfrm>
          <a:prstGeom prst="rect">
            <a:avLst/>
          </a:prstGeom>
        </p:spPr>
      </p:pic>
      <p:pic>
        <p:nvPicPr>
          <p:cNvPr id="4" name="Рисунок 3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5400000">
            <a:off x="7930112" y="535"/>
            <a:ext cx="1214422" cy="1213355"/>
          </a:xfrm>
          <a:prstGeom prst="rect">
            <a:avLst/>
          </a:prstGeom>
        </p:spPr>
      </p:pic>
      <p:pic>
        <p:nvPicPr>
          <p:cNvPr id="5" name="Рисунок 4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16200000">
            <a:off x="0" y="5644645"/>
            <a:ext cx="1214414" cy="12133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14694" y="214290"/>
            <a:ext cx="27146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Берёза 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214422"/>
            <a:ext cx="50006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Белая берёза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Под моим окном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Принакрылась снегом,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Точно серебром.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 пушистых ветках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Снежною каймой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Распустились кисти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Белой бахромой.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43440" y="1214422"/>
            <a:ext cx="40005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 стоит берёза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сонной тишине,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 горят снежинки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золотом огне.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 заря лениво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Обходя кругом, 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Обсыпает ветки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Новым серебром.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>
            <a:off x="0" y="1"/>
            <a:ext cx="1214414" cy="1213355"/>
          </a:xfrm>
          <a:prstGeom prst="rect">
            <a:avLst/>
          </a:prstGeom>
        </p:spPr>
      </p:pic>
      <p:pic>
        <p:nvPicPr>
          <p:cNvPr id="3" name="Рисунок 2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10800000">
            <a:off x="7929586" y="5644644"/>
            <a:ext cx="1214414" cy="1213355"/>
          </a:xfrm>
          <a:prstGeom prst="rect">
            <a:avLst/>
          </a:prstGeom>
        </p:spPr>
      </p:pic>
      <p:pic>
        <p:nvPicPr>
          <p:cNvPr id="4" name="Рисунок 3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5400000">
            <a:off x="7930112" y="535"/>
            <a:ext cx="1214422" cy="1213355"/>
          </a:xfrm>
          <a:prstGeom prst="rect">
            <a:avLst/>
          </a:prstGeom>
        </p:spPr>
      </p:pic>
      <p:pic>
        <p:nvPicPr>
          <p:cNvPr id="5" name="Рисунок 4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16200000">
            <a:off x="0" y="5644645"/>
            <a:ext cx="1214414" cy="1213355"/>
          </a:xfrm>
          <a:prstGeom prst="rect">
            <a:avLst/>
          </a:prstGeom>
        </p:spPr>
      </p:pic>
      <p:pic>
        <p:nvPicPr>
          <p:cNvPr id="6" name="Рисунок 5" descr="Esen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214422"/>
            <a:ext cx="2867025" cy="37814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5720" y="5214950"/>
            <a:ext cx="36433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С.А. Есенин 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зим.jpg"/>
          <p:cNvPicPr>
            <a:picLocks noChangeAspect="1"/>
          </p:cNvPicPr>
          <p:nvPr/>
        </p:nvPicPr>
        <p:blipFill>
          <a:blip r:embed="rId4"/>
          <a:srcRect l="47654"/>
          <a:stretch>
            <a:fillRect/>
          </a:stretch>
        </p:blipFill>
        <p:spPr>
          <a:xfrm>
            <a:off x="4357686" y="0"/>
            <a:ext cx="4781571" cy="685800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>
            <a:off x="0" y="1"/>
            <a:ext cx="1214414" cy="1213355"/>
          </a:xfrm>
          <a:prstGeom prst="rect">
            <a:avLst/>
          </a:prstGeom>
        </p:spPr>
      </p:pic>
      <p:pic>
        <p:nvPicPr>
          <p:cNvPr id="3" name="Рисунок 2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10800000">
            <a:off x="7929586" y="5644644"/>
            <a:ext cx="1214414" cy="1213355"/>
          </a:xfrm>
          <a:prstGeom prst="rect">
            <a:avLst/>
          </a:prstGeom>
        </p:spPr>
      </p:pic>
      <p:pic>
        <p:nvPicPr>
          <p:cNvPr id="4" name="Рисунок 3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5400000">
            <a:off x="7930112" y="535"/>
            <a:ext cx="1214422" cy="1213355"/>
          </a:xfrm>
          <a:prstGeom prst="rect">
            <a:avLst/>
          </a:prstGeom>
        </p:spPr>
      </p:pic>
      <p:pic>
        <p:nvPicPr>
          <p:cNvPr id="5" name="Рисунок 4" descr="022656406.pn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 rot="16200000">
            <a:off x="0" y="5644645"/>
            <a:ext cx="1214414" cy="12133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1214422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Белая берёза,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 пушистых ветках, </a:t>
            </a:r>
          </a:p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снежною каймой, белой бахромой,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3357562"/>
            <a:ext cx="8715404" cy="2195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сонной тишине, в золотом огне,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новым серебром.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1357298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71670" y="1357298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29520" y="1357298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1357298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28926" y="2285992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2285992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86578" y="2285992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57752" y="2285992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3286124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28662" y="3286124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286644" y="3286124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429256" y="3286124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71736" y="4286256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8596" y="4286256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Т.п.</a:t>
            </a:r>
            <a:endParaRPr lang="ru-RU" sz="3600" b="1" dirty="0" smtClean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им.jpg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4742" y="0"/>
            <a:ext cx="9134515" cy="6858000"/>
          </a:xfrm>
          <a:prstGeom prst="rect">
            <a:avLst/>
          </a:prstGeom>
        </p:spPr>
      </p:pic>
      <p:pic>
        <p:nvPicPr>
          <p:cNvPr id="6" name="Рисунок 5" descr="б.png"/>
          <p:cNvPicPr>
            <a:picLocks noChangeAspect="1"/>
          </p:cNvPicPr>
          <p:nvPr/>
        </p:nvPicPr>
        <p:blipFill>
          <a:blip r:embed="rId3">
            <a:lum contrast="30000"/>
          </a:blip>
          <a:stretch>
            <a:fillRect/>
          </a:stretch>
        </p:blipFill>
        <p:spPr>
          <a:xfrm flipH="1">
            <a:off x="428596" y="5041247"/>
            <a:ext cx="1721966" cy="1816753"/>
          </a:xfrm>
          <a:prstGeom prst="rect">
            <a:avLst/>
          </a:prstGeom>
        </p:spPr>
      </p:pic>
      <p:pic>
        <p:nvPicPr>
          <p:cNvPr id="7" name="Рисунок 6" descr="multik70.png"/>
          <p:cNvPicPr>
            <a:picLocks noChangeAspect="1"/>
          </p:cNvPicPr>
          <p:nvPr/>
        </p:nvPicPr>
        <p:blipFill>
          <a:blip r:embed="rId4">
            <a:lum contrast="30000"/>
          </a:blip>
          <a:stretch>
            <a:fillRect/>
          </a:stretch>
        </p:blipFill>
        <p:spPr>
          <a:xfrm>
            <a:off x="5072066" y="4857736"/>
            <a:ext cx="2000264" cy="2000264"/>
          </a:xfrm>
          <a:prstGeom prst="rect">
            <a:avLst/>
          </a:prstGeom>
        </p:spPr>
      </p:pic>
      <p:pic>
        <p:nvPicPr>
          <p:cNvPr id="8" name="Рисунок 7" descr="белочка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tretch>
            <a:fillRect/>
          </a:stretch>
        </p:blipFill>
        <p:spPr>
          <a:xfrm>
            <a:off x="1142976" y="1071546"/>
            <a:ext cx="2000264" cy="2056723"/>
          </a:xfrm>
          <a:prstGeom prst="rect">
            <a:avLst/>
          </a:prstGeom>
        </p:spPr>
      </p:pic>
      <p:pic>
        <p:nvPicPr>
          <p:cNvPr id="9" name="Рисунок 8" descr="белочка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tretch>
            <a:fillRect/>
          </a:stretch>
        </p:blipFill>
        <p:spPr>
          <a:xfrm>
            <a:off x="6429388" y="2214554"/>
            <a:ext cx="1730956" cy="1933746"/>
          </a:xfrm>
          <a:prstGeom prst="rect">
            <a:avLst/>
          </a:prstGeom>
        </p:spPr>
      </p:pic>
      <p:pic>
        <p:nvPicPr>
          <p:cNvPr id="10" name="Рисунок 9" descr="66146669_1288817727_02.gif"/>
          <p:cNvPicPr>
            <a:picLocks noChangeAspect="1"/>
          </p:cNvPicPr>
          <p:nvPr/>
        </p:nvPicPr>
        <p:blipFill>
          <a:blip r:embed="rId7">
            <a:lum contrast="30000"/>
          </a:blip>
          <a:stretch>
            <a:fillRect/>
          </a:stretch>
        </p:blipFill>
        <p:spPr>
          <a:xfrm>
            <a:off x="1928794" y="2571750"/>
            <a:ext cx="3810000" cy="4286250"/>
          </a:xfrm>
          <a:prstGeom prst="rect">
            <a:avLst/>
          </a:prstGeom>
        </p:spPr>
      </p:pic>
      <p:pic>
        <p:nvPicPr>
          <p:cNvPr id="11" name="Рисунок 10" descr="0ea8e860c0ba880b20f20689d2c016ee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928670"/>
            <a:ext cx="952500" cy="952500"/>
          </a:xfrm>
          <a:prstGeom prst="rect">
            <a:avLst/>
          </a:prstGeom>
        </p:spPr>
      </p:pic>
      <p:pic>
        <p:nvPicPr>
          <p:cNvPr id="12" name="Рисунок 11" descr="1f26bb928bdb9534efd12803bb4e6911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86380" y="2285992"/>
            <a:ext cx="533400" cy="542925"/>
          </a:xfrm>
          <a:prstGeom prst="rect">
            <a:avLst/>
          </a:prstGeom>
        </p:spPr>
      </p:pic>
      <p:pic>
        <p:nvPicPr>
          <p:cNvPr id="13" name="Рисунок 12" descr="6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6116" y="500042"/>
            <a:ext cx="495300" cy="438150"/>
          </a:xfrm>
          <a:prstGeom prst="rect">
            <a:avLst/>
          </a:prstGeom>
        </p:spPr>
      </p:pic>
      <p:pic>
        <p:nvPicPr>
          <p:cNvPr id="14" name="Рисунок 13" descr="6f49221a122058ac863c40ca5e132791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00430" y="5905500"/>
            <a:ext cx="952500" cy="952500"/>
          </a:xfrm>
          <a:prstGeom prst="rect">
            <a:avLst/>
          </a:prstGeom>
        </p:spPr>
      </p:pic>
      <p:pic>
        <p:nvPicPr>
          <p:cNvPr id="15" name="Рисунок 14" descr="7b3608da1e352d4df5f1fe1c2d4984b4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71538" y="4000504"/>
            <a:ext cx="738186" cy="738186"/>
          </a:xfrm>
          <a:prstGeom prst="rect">
            <a:avLst/>
          </a:prstGeom>
        </p:spPr>
      </p:pic>
      <p:pic>
        <p:nvPicPr>
          <p:cNvPr id="16" name="Рисунок 15" descr="61ff2700646a7b8da914167a613960e2.gi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72330" y="571480"/>
            <a:ext cx="485775" cy="495300"/>
          </a:xfrm>
          <a:prstGeom prst="rect">
            <a:avLst/>
          </a:prstGeom>
        </p:spPr>
      </p:pic>
      <p:pic>
        <p:nvPicPr>
          <p:cNvPr id="17" name="Рисунок 16" descr="513155db2d4bfb0899dc228c1eddaebe.gi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00826" y="4357694"/>
            <a:ext cx="304800" cy="304800"/>
          </a:xfrm>
          <a:prstGeom prst="rect">
            <a:avLst/>
          </a:prstGeom>
        </p:spPr>
      </p:pic>
      <p:pic>
        <p:nvPicPr>
          <p:cNvPr id="18" name="Рисунок 17" descr="711719e825430435c2f502799b29439d.gif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286248" y="928670"/>
            <a:ext cx="952500" cy="952500"/>
          </a:xfrm>
          <a:prstGeom prst="rect">
            <a:avLst/>
          </a:prstGeom>
        </p:spPr>
      </p:pic>
      <p:pic>
        <p:nvPicPr>
          <p:cNvPr id="19" name="Рисунок 18" descr="cdbcbd5454e0eed0e5f2056c27028929.gi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429652" y="2500306"/>
            <a:ext cx="504825" cy="590550"/>
          </a:xfrm>
          <a:prstGeom prst="rect">
            <a:avLst/>
          </a:prstGeom>
        </p:spPr>
      </p:pic>
      <p:pic>
        <p:nvPicPr>
          <p:cNvPr id="20" name="Рисунок 19" descr="d45dfa83e9b726510fafb19ae0c5650f.gif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785918" y="285728"/>
            <a:ext cx="581025" cy="581025"/>
          </a:xfrm>
          <a:prstGeom prst="rect">
            <a:avLst/>
          </a:prstGeom>
        </p:spPr>
      </p:pic>
      <p:pic>
        <p:nvPicPr>
          <p:cNvPr id="21" name="Рисунок 20" descr="e64180b85848968c0378e71169a2dea5.gif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42844" y="3357562"/>
            <a:ext cx="304800" cy="304800"/>
          </a:xfrm>
          <a:prstGeom prst="rect">
            <a:avLst/>
          </a:prstGeom>
        </p:spPr>
      </p:pic>
      <p:pic>
        <p:nvPicPr>
          <p:cNvPr id="22" name="Рисунок 21" descr="зв.gif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501090" y="5715016"/>
            <a:ext cx="304800" cy="3048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 rot="60000">
            <a:off x="2183638" y="684508"/>
            <a:ext cx="4776725" cy="1224121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ru-RU" sz="8000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000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163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9</cp:revision>
  <dcterms:created xsi:type="dcterms:W3CDTF">2015-01-01T23:48:48Z</dcterms:created>
  <dcterms:modified xsi:type="dcterms:W3CDTF">2015-01-02T23:57:06Z</dcterms:modified>
</cp:coreProperties>
</file>