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0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E5FB9EC-AE70-47DA-A44F-092A7C1DE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408EA8-056C-46E0-95C8-BD96EF9D4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66D98B-4079-4182-A405-16953E2618AF}" type="slidenum">
              <a:rPr lang="ru-RU" smtClean="0">
                <a:cs typeface="Arial" charset="0"/>
              </a:rPr>
              <a:pPr/>
              <a:t>1</a:t>
            </a:fld>
            <a:endParaRPr lang="ru-RU" smtClean="0">
              <a:cs typeface="Arial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9D9797-E0A8-4ED4-8E9D-3E4FF26ECA1C}" type="slidenum">
              <a:rPr lang="ru-RU" smtClean="0">
                <a:cs typeface="Arial" charset="0"/>
              </a:rPr>
              <a:pPr/>
              <a:t>10</a:t>
            </a:fld>
            <a:endParaRPr lang="ru-RU" smtClean="0">
              <a:cs typeface="Arial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E654FB-DA92-4CC3-BEDD-06D02457F6BA}" type="slidenum">
              <a:rPr lang="ru-RU" smtClean="0">
                <a:cs typeface="Arial" charset="0"/>
              </a:rPr>
              <a:pPr/>
              <a:t>11</a:t>
            </a:fld>
            <a:endParaRPr lang="ru-RU" smtClean="0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612BEA-0CEE-46E0-BFD5-11F7789995B5}" type="slidenum">
              <a:rPr lang="ru-RU" smtClean="0">
                <a:cs typeface="Arial" charset="0"/>
              </a:rPr>
              <a:pPr/>
              <a:t>12</a:t>
            </a:fld>
            <a:endParaRPr lang="ru-RU" smtClean="0">
              <a:cs typeface="Arial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1A6DFE-6B5B-4B60-B969-A8F190501C94}" type="slidenum">
              <a:rPr lang="ru-RU" smtClean="0">
                <a:cs typeface="Arial" charset="0"/>
              </a:rPr>
              <a:pPr/>
              <a:t>13</a:t>
            </a:fld>
            <a:endParaRPr lang="ru-RU" smtClean="0">
              <a:cs typeface="Arial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58F928-DF4F-469E-B33B-DD5BAE42EB51}" type="slidenum">
              <a:rPr lang="ru-RU" smtClean="0">
                <a:cs typeface="Arial" charset="0"/>
              </a:rPr>
              <a:pPr/>
              <a:t>14</a:t>
            </a:fld>
            <a:endParaRPr lang="ru-RU" smtClean="0">
              <a:cs typeface="Arial" charset="0"/>
            </a:endParaRPr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C410FC-2A12-4AB6-B12F-28C3655D67FF}" type="slidenum">
              <a:rPr lang="ru-RU" smtClean="0">
                <a:cs typeface="Arial" charset="0"/>
              </a:rPr>
              <a:pPr/>
              <a:t>15</a:t>
            </a:fld>
            <a:endParaRPr lang="ru-RU" smtClean="0">
              <a:cs typeface="Arial" charset="0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38A674-F271-4D24-BE55-42C1C2C935C8}" type="slidenum">
              <a:rPr lang="ru-RU" smtClean="0">
                <a:cs typeface="Arial" charset="0"/>
              </a:rPr>
              <a:pPr/>
              <a:t>16</a:t>
            </a:fld>
            <a:endParaRPr lang="ru-RU" smtClean="0">
              <a:cs typeface="Arial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E59C2D-C2C4-4864-A079-B04A4A42AB5E}" type="slidenum">
              <a:rPr lang="ru-RU" smtClean="0">
                <a:cs typeface="Arial" charset="0"/>
              </a:rPr>
              <a:pPr/>
              <a:t>17</a:t>
            </a:fld>
            <a:endParaRPr lang="ru-RU" smtClean="0">
              <a:cs typeface="Arial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9D323E-323C-496D-8A73-D1A584C6F37D}" type="slidenum">
              <a:rPr lang="ru-RU" smtClean="0">
                <a:cs typeface="Arial" charset="0"/>
              </a:rPr>
              <a:pPr/>
              <a:t>18</a:t>
            </a:fld>
            <a:endParaRPr lang="ru-RU" smtClean="0">
              <a:cs typeface="Arial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253FC8-32BE-4D6F-A356-C2FABB6E9C38}" type="slidenum">
              <a:rPr lang="ru-RU" smtClean="0">
                <a:cs typeface="Arial" charset="0"/>
              </a:rPr>
              <a:pPr/>
              <a:t>2</a:t>
            </a:fld>
            <a:endParaRPr lang="ru-RU" smtClean="0">
              <a:cs typeface="Arial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AD1A54-BADD-4AFC-8119-37DC9FBA26DD}" type="slidenum">
              <a:rPr lang="ru-RU" smtClean="0">
                <a:cs typeface="Arial" charset="0"/>
              </a:rPr>
              <a:pPr/>
              <a:t>3</a:t>
            </a:fld>
            <a:endParaRPr lang="ru-RU" smtClean="0">
              <a:cs typeface="Arial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13D5E-0DCB-49CF-A2F2-8C2379C1FF79}" type="slidenum">
              <a:rPr lang="ru-RU" smtClean="0">
                <a:cs typeface="Arial" charset="0"/>
              </a:rPr>
              <a:pPr/>
              <a:t>4</a:t>
            </a:fld>
            <a:endParaRPr lang="ru-RU" smtClean="0">
              <a:cs typeface="Arial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FE1641-3094-4B65-8351-AB69176B9F9C}" type="slidenum">
              <a:rPr lang="ru-RU" smtClean="0">
                <a:cs typeface="Arial" charset="0"/>
              </a:rPr>
              <a:pPr/>
              <a:t>5</a:t>
            </a:fld>
            <a:endParaRPr lang="ru-RU" smtClean="0">
              <a:cs typeface="Arial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8E98FD-77D5-4847-95C9-AD047EEDBD1B}" type="slidenum">
              <a:rPr lang="ru-RU" smtClean="0">
                <a:cs typeface="Arial" charset="0"/>
              </a:rPr>
              <a:pPr/>
              <a:t>6</a:t>
            </a:fld>
            <a:endParaRPr lang="ru-RU" smtClean="0">
              <a:cs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56192-B0E8-4308-A730-9EAE6EB8779B}" type="slidenum">
              <a:rPr lang="ru-RU" smtClean="0">
                <a:cs typeface="Arial" charset="0"/>
              </a:rPr>
              <a:pPr/>
              <a:t>7</a:t>
            </a:fld>
            <a:endParaRPr lang="ru-RU" smtClean="0">
              <a:cs typeface="Arial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7B2762-8E7A-48E8-80C2-E342ADD0905F}" type="slidenum">
              <a:rPr lang="ru-RU" smtClean="0">
                <a:cs typeface="Arial" charset="0"/>
              </a:rPr>
              <a:pPr/>
              <a:t>8</a:t>
            </a:fld>
            <a:endParaRPr lang="ru-RU" smtClean="0">
              <a:cs typeface="Arial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389B79-5EB6-4CE2-8D7C-3A127968536E}" type="slidenum">
              <a:rPr lang="ru-RU" smtClean="0">
                <a:cs typeface="Arial" charset="0"/>
              </a:rPr>
              <a:pPr/>
              <a:t>9</a:t>
            </a:fld>
            <a:endParaRPr lang="ru-RU" smtClean="0">
              <a:cs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22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6BA0A-29B1-4BD2-BD0F-A32B7166D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73942-2086-4D69-905A-7D712C987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89750-F044-404D-B3D1-A4988BC57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CF88A-DC57-43E4-B1B5-CC84F8DCA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FAA9C-5407-4281-9FA0-C9FF17C19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4BBFA-7729-4EFF-9928-4CCA3347F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8556A-B938-4AAF-ABB5-BB0468EE1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AF13A-BB56-4E0A-8CAA-67B7FCDE7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DF76C-8C79-4F31-B944-2EA01E932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34958-DAE5-4C07-B2AF-902E507D4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FD8F0-B451-41CE-95B9-6603278F8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D58E4-880F-40CD-82E9-AC4269EF0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12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2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FD2EFB68-A3CA-48DB-A2A0-CBD3D1BB6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04813"/>
            <a:ext cx="7772400" cy="50323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МБОО </a:t>
            </a:r>
            <a:r>
              <a:rPr lang="ru-RU" sz="2400" dirty="0"/>
              <a:t>«Заводская ООШ»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981075"/>
            <a:ext cx="6400800" cy="5876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</a:t>
            </a:r>
            <a:r>
              <a:rPr lang="ru-RU" dirty="0"/>
              <a:t>Веселые задачки</a:t>
            </a:r>
            <a:r>
              <a:rPr lang="ru-RU" dirty="0" smtClean="0"/>
              <a:t>»</a:t>
            </a:r>
          </a:p>
          <a:p>
            <a:pPr eaLnBrk="1" hangingPunct="1">
              <a:defRPr/>
            </a:pPr>
            <a:r>
              <a:rPr lang="ru-RU" dirty="0" smtClean="0"/>
              <a:t>для учащихся начальных классов</a:t>
            </a:r>
            <a:endParaRPr lang="ru-RU" dirty="0"/>
          </a:p>
          <a:p>
            <a:pPr eaLnBrk="1" hangingPunct="1">
              <a:defRPr/>
            </a:pPr>
            <a:r>
              <a:rPr lang="ru-RU" dirty="0" smtClean="0"/>
              <a:t> </a:t>
            </a:r>
            <a:endParaRPr lang="ru-RU" dirty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r>
              <a:rPr lang="ru-RU" sz="2400" dirty="0" smtClean="0"/>
              <a:t>Выполнила</a:t>
            </a:r>
            <a:r>
              <a:rPr lang="ru-RU" sz="2400" dirty="0"/>
              <a:t>: </a:t>
            </a:r>
            <a:r>
              <a:rPr lang="ru-RU" sz="2400" dirty="0" err="1" smtClean="0"/>
              <a:t>Башарова</a:t>
            </a:r>
            <a:r>
              <a:rPr lang="ru-RU" sz="2400" dirty="0" smtClean="0"/>
              <a:t> Виктория, ученица 5 класса, руководитель  Улаханова </a:t>
            </a:r>
            <a:r>
              <a:rPr lang="ru-RU" sz="2400" dirty="0"/>
              <a:t>МР</a:t>
            </a: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2052" name="Picture 4" descr="Белый миш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14625"/>
            <a:ext cx="25527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Зайка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1857375"/>
            <a:ext cx="2808288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Леопар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2000250"/>
            <a:ext cx="30956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Снежинка и Лучи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08175" y="1785938"/>
            <a:ext cx="36004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4446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/>
              <a:t>Задачка №3</a:t>
            </a:r>
            <a:r>
              <a:rPr lang="ru-RU" sz="4000"/>
              <a:t>                 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692150"/>
            <a:ext cx="8785225" cy="56197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/>
              <a:t>22 совы скучали на больших сухих суках,</a:t>
            </a:r>
            <a:r>
              <a:rPr lang="ru-RU"/>
              <a:t>                                                                                                                                                                   </a:t>
            </a:r>
          </a:p>
        </p:txBody>
      </p:sp>
      <p:pic>
        <p:nvPicPr>
          <p:cNvPr id="34819" name="Picture 21" descr="p-12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270827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23" descr="p-12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92417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38" descr="p-11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40767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40" descr="p-11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422116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42" descr="p-11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42926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50" descr="p-11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551656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52" descr="p-11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92275" y="558958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54" descr="p-11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51656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60" descr="p-125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4075" y="1341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8" name="Picture 62" descr="p-125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12684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9" name="Picture 64" descr="p-125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8" y="15573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0" name="Picture 66" descr="p-133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80063" y="14843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1" name="Picture 68" descr="p-133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80288" y="126841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2" name="Picture 70" descr="p-134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40650" y="270827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3" name="Picture 72" descr="p-134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00788" y="28527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4" name="Picture 74" descr="p-134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84888" y="551656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5" name="Picture 76" descr="p-134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40650" y="551656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6" name="Picture 78" descr="p-124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3850" y="25654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7" name="Picture 80" descr="p-124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0825" y="393382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8" name="Picture 82" descr="p-124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380288" y="414972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9" name="Picture 84" descr="p-124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3850" y="537368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40" name="Picture 86" descr="p-124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419475" y="292417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pPr eaLnBrk="1" hangingPunct="1">
              <a:defRPr/>
            </a:pPr>
            <a:endParaRPr lang="ru-RU" sz="400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308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22 совы мечтали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О 7 больших мышах.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О мышах довольно юрких,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В аккуратных серых шкурках.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Слюнки капали с усов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У огромных серых сов.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</p:txBody>
      </p:sp>
      <p:pic>
        <p:nvPicPr>
          <p:cNvPr id="36867" name="Picture 5" descr="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989138"/>
            <a:ext cx="12239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6" descr="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836613"/>
            <a:ext cx="12239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7" descr="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2060575"/>
            <a:ext cx="12239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8" descr="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476250"/>
            <a:ext cx="12239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9" descr="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2060575"/>
            <a:ext cx="12239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10" descr="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2133600"/>
            <a:ext cx="12239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11" descr="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2492375"/>
            <a:ext cx="12239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4845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/>
              <a:t>        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/>
              <a:t>                22 совы</a:t>
            </a:r>
          </a:p>
        </p:txBody>
      </p:sp>
      <p:pic>
        <p:nvPicPr>
          <p:cNvPr id="21509" name="Picture 5" descr="Леопар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989138"/>
            <a:ext cx="3455987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908050"/>
            <a:ext cx="8229600" cy="129698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/>
              <a:t>Сколько было сов?</a:t>
            </a:r>
            <a:br>
              <a:rPr lang="ru-RU" sz="4000"/>
            </a:br>
            <a:endParaRPr lang="ru-RU" sz="40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uiExpand="1" build="p"/>
      <p:bldP spid="215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/>
              <a:t>Задачка №4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593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7 тарелок им умыты,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</p:txBody>
      </p:sp>
      <p:pic>
        <p:nvPicPr>
          <p:cNvPr id="40963" name="Picture 4" descr="Глубокая тарелка Philips AVENT (Филипс Авент) малая от 6 мес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3573463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5" descr="Глубокая тарелка Philips AVENT (Филипс Авент) малая от 6 мес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4221163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6" descr="Глубокая тарелка Philips AVENT (Филипс Авент) малая от 6 мес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77323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7" descr="Глубокая тарелка Philips AVENT (Филипс Авент) малая от 6 мес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412875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8" descr="Глубокая тарелка Philips AVENT (Филипс Авент) малая от 6 мес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620713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9" descr="Глубокая тарелка Philips AVENT (Филипс Авент) малая от 6 мес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060575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9" name="Picture 10" descr="Глубокая тарелка Philips AVENT (Филипс Авент) малая от 6 мес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4652963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/>
              <a:t>8 чашек не забыты,</a:t>
            </a:r>
          </a:p>
        </p:txBody>
      </p:sp>
      <p:pic>
        <p:nvPicPr>
          <p:cNvPr id="43010" name="Picture 4" descr="Кружка с антискользящим дном Canpol,артикул 2/10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64388" y="4076700"/>
            <a:ext cx="1722437" cy="1724025"/>
          </a:xfrm>
        </p:spPr>
      </p:pic>
      <p:pic>
        <p:nvPicPr>
          <p:cNvPr id="43011" name="Picture 5" descr="Кружка с антискользящим дном Canpol,артикул 2/1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557338"/>
            <a:ext cx="15843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6" descr="Кружка с антискользящим дном Canpol,артикул 2/1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84438" y="4797425"/>
            <a:ext cx="140335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7" descr="Кружка с антискользящим дном Canpol,артикул 2/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1916113"/>
            <a:ext cx="1620838" cy="177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8" descr="Кружка с антискользящим дном Canpol,артикул 2/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2060575"/>
            <a:ext cx="172720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9" descr="Кружка с антискользящим дном Canpol,артикул 2/1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4941888"/>
            <a:ext cx="15843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10" descr="Кружка с антискользящим дном Canpol,артикул 2/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1341438"/>
            <a:ext cx="1690687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11" descr="Кружка с антискользящим дном Canpol,артикул 2/1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3860800"/>
            <a:ext cx="1620838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435975" cy="10795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/>
              <a:t>Ложек — дюжина одна,</a:t>
            </a:r>
            <a:br>
              <a:rPr lang="ru-RU" sz="2800"/>
            </a:br>
            <a:r>
              <a:rPr lang="ru-RU" sz="2800"/>
              <a:t>Чистота кругом видна.</a:t>
            </a:r>
            <a:br>
              <a:rPr lang="ru-RU" sz="2800"/>
            </a:br>
            <a:endParaRPr lang="ru-RU" sz="2800"/>
          </a:p>
        </p:txBody>
      </p:sp>
      <p:pic>
        <p:nvPicPr>
          <p:cNvPr id="45058" name="Picture 4" descr="Ложка NUK(НУК) пластиковая Easy Learning арт.10 255 05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1341438"/>
            <a:ext cx="1584325" cy="1155700"/>
          </a:xfrm>
        </p:spPr>
      </p:pic>
      <p:pic>
        <p:nvPicPr>
          <p:cNvPr id="45059" name="Picture 7" descr="Ложка NUK(НУК) пластиковая Easy Learning арт.10 255 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420938"/>
            <a:ext cx="15843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8" descr="Ложка NUK(НУК) пластиковая Easy Learning арт.10 255 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4652963"/>
            <a:ext cx="15843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9" descr="Ложка NUK(НУК) пластиковая Easy Learning арт.10 255 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3500438"/>
            <a:ext cx="15843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10" descr="Ложка NUK(НУК) пластиковая Easy Learning арт.10 255 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1341438"/>
            <a:ext cx="15843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11" descr="Ложка NUK(НУК) пластиковая Easy Learning арт.10 255 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3573463"/>
            <a:ext cx="15843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12" descr="Ложка NUK(НУК) пластиковая Easy Learning арт.10 255 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420938"/>
            <a:ext cx="15843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13" descr="Ложка NUK(НУК) пластиковая Easy Learning арт.10 255 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341438"/>
            <a:ext cx="15843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4" descr="Ложка NUK(НУК) пластиковая Easy Learning арт.10 255 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652963"/>
            <a:ext cx="15843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7" name="Picture 15" descr="Ложка NUK(НУК) пластиковая Easy Learning арт.10 255 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2420938"/>
            <a:ext cx="15843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8" name="Picture 16" descr="Ложка NUK(НУК) пластиковая Easy Learning арт.10 255 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3573463"/>
            <a:ext cx="15843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9" name="Picture 17" descr="Ложка NUK(НУК) пластиковая Easy Learning арт.10 255 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4652963"/>
            <a:ext cx="15843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158163" cy="71437"/>
          </a:xfrm>
        </p:spPr>
        <p:txBody>
          <a:bodyPr/>
          <a:lstStyle/>
          <a:p>
            <a:pPr eaLnBrk="1" hangingPunct="1">
              <a:defRPr/>
            </a:pPr>
            <a:endParaRPr lang="ru-RU" sz="400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60350"/>
            <a:ext cx="4327525" cy="6597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/>
              <a:t>Вы готовы дать ответы,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/>
              <a:t>Сколько всей посуды этой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/>
              <a:t>Перемыл он, сын-проказник?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                </a:t>
            </a: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620713"/>
            <a:ext cx="4038600" cy="59070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/>
              <a:t>Дело было в мамин праздник!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</p:txBody>
      </p:sp>
      <p:pic>
        <p:nvPicPr>
          <p:cNvPr id="47108" name="Picture 5" descr="ANd9GcRWSQA1Ngme21JF49W9dFlGFt9igpC428DqUmUJhDNpDfRHw6WLl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844675"/>
            <a:ext cx="2376487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12" descr="открытка с 8 март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1628775"/>
            <a:ext cx="333375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                  </a:t>
            </a:r>
            <a:r>
              <a:rPr lang="ru-RU" sz="3600"/>
              <a:t>27</a:t>
            </a:r>
          </a:p>
        </p:txBody>
      </p:sp>
      <p:pic>
        <p:nvPicPr>
          <p:cNvPr id="45062" name="Picture 6" descr="Снежинка и Луч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73238"/>
            <a:ext cx="396081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0175"/>
          </a:xfrm>
        </p:spPr>
        <p:txBody>
          <a:bodyPr/>
          <a:lstStyle/>
          <a:p>
            <a:pPr eaLnBrk="1" hangingPunct="1">
              <a:defRPr/>
            </a:pPr>
            <a:endParaRPr lang="ru-RU" sz="4000"/>
          </a:p>
        </p:txBody>
      </p:sp>
      <p:sp>
        <p:nvSpPr>
          <p:cNvPr id="51202" name="WordArt 4"/>
          <p:cNvSpPr>
            <a:spLocks noChangeArrowheads="1" noChangeShapeType="1" noTextEdit="1"/>
          </p:cNvSpPr>
          <p:nvPr/>
        </p:nvSpPr>
        <p:spPr bwMode="auto">
          <a:xfrm>
            <a:off x="971550" y="981075"/>
            <a:ext cx="7345363" cy="2735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всем за внимание!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Дружите с математикой!</a:t>
            </a:r>
          </a:p>
        </p:txBody>
      </p:sp>
      <p:pic>
        <p:nvPicPr>
          <p:cNvPr id="51203" name="Picture 5" descr="Снежинка и Лучик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84438" y="4005263"/>
            <a:ext cx="1905000" cy="2381250"/>
          </a:xfrm>
        </p:spPr>
      </p:pic>
      <p:pic>
        <p:nvPicPr>
          <p:cNvPr id="51204" name="Picture 6" descr="Леопард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005263"/>
            <a:ext cx="23749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7" descr="Зайка 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1613" y="3644900"/>
            <a:ext cx="2592387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8" descr="Белый миш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4365625"/>
            <a:ext cx="1976438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/>
              <a:t>Задачка №1</a:t>
            </a:r>
          </a:p>
        </p:txBody>
      </p:sp>
      <p:pic>
        <p:nvPicPr>
          <p:cNvPr id="18434" name="Picture 4" descr="boy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50963" y="1600200"/>
            <a:ext cx="2249487" cy="4495800"/>
          </a:xfrm>
        </p:spPr>
      </p:pic>
      <p:sp>
        <p:nvSpPr>
          <p:cNvPr id="307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 Скоро 10 лет Сереже -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178175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/>
              <a:t>Диме нет еще шести.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/>
              <a:t>Дима все никак не может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/>
              <a:t>До Сережи дорасти.</a:t>
            </a:r>
          </a:p>
        </p:txBody>
      </p:sp>
      <p:sp>
        <p:nvSpPr>
          <p:cNvPr id="20483" name="Rectangle 13"/>
          <p:cNvSpPr>
            <a:spLocks noGrp="1" noChangeArrowheads="1" noTextEdit="1"/>
          </p:cNvSpPr>
          <p:nvPr>
            <p:ph type="clipArt" sz="half" idx="2"/>
          </p:nvPr>
        </p:nvSpPr>
        <p:spPr/>
      </p:sp>
      <p:pic>
        <p:nvPicPr>
          <p:cNvPr id="20484" name="Picture 7" descr="det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738188"/>
            <a:ext cx="4608512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/>
      <p:bldP spid="410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549275"/>
            <a:ext cx="7993063" cy="230346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/>
              <a:t/>
            </a:r>
            <a:br>
              <a:rPr lang="ru-RU" sz="3600"/>
            </a:br>
            <a:r>
              <a:rPr lang="ru-RU" sz="3600"/>
              <a:t>А на сколько лет моложе</a:t>
            </a:r>
            <a:br>
              <a:rPr lang="ru-RU" sz="3600"/>
            </a:br>
            <a:r>
              <a:rPr lang="ru-RU" sz="3600"/>
              <a:t> Мальчик Дима, чем Сережа?</a:t>
            </a:r>
            <a:br>
              <a:rPr lang="ru-RU" sz="3600"/>
            </a:b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/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/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/>
              <a:t>на 4 года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/>
          </a:p>
        </p:txBody>
      </p:sp>
      <p:pic>
        <p:nvPicPr>
          <p:cNvPr id="9221" name="Picture 5" descr="Белый миш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3141663"/>
            <a:ext cx="2697163" cy="317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/>
              <a:t>Задачка №2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593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/>
              <a:t>Я сегодня рано встала,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/>
              <a:t>Кукол всех своих считала: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/>
              <a:t>Три матрешки на окошке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268538" y="2205038"/>
            <a:ext cx="384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pic>
        <p:nvPicPr>
          <p:cNvPr id="24580" name="Picture 7" descr="ANd9GcRAgoptG8FaVXkP0G-LQnrGtjECjZhSbLpbAfSHFa6_DPDanc5xk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565400"/>
            <a:ext cx="21415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 descr="ANd9GcRAgoptG8FaVXkP0G-LQnrGtjECjZhSbLpbAfSHFa6_DPDanc5xk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3068638"/>
            <a:ext cx="19431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9" descr="ANd9GcRAgoptG8FaVXkP0G-LQnrGtjECjZhSbLpbAfSHFa6_DPDanc5xk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3357563"/>
            <a:ext cx="14224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0175"/>
          </a:xfrm>
        </p:spPr>
        <p:txBody>
          <a:bodyPr/>
          <a:lstStyle/>
          <a:p>
            <a:pPr eaLnBrk="1" hangingPunct="1">
              <a:defRPr/>
            </a:pPr>
            <a:endParaRPr lang="ru-RU" sz="400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038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Две Маринки – на перинке,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</p:txBody>
      </p:sp>
      <p:pic>
        <p:nvPicPr>
          <p:cNvPr id="26627" name="Picture 5" descr="2077142-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628775"/>
            <a:ext cx="6697662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0175"/>
          </a:xfrm>
        </p:spPr>
        <p:txBody>
          <a:bodyPr/>
          <a:lstStyle/>
          <a:p>
            <a:pPr eaLnBrk="1" hangingPunct="1">
              <a:defRPr/>
            </a:pPr>
            <a:endParaRPr lang="ru-RU" sz="40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46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Кен мой с Катей,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                           </a:t>
            </a:r>
          </a:p>
        </p:txBody>
      </p:sp>
      <p:pic>
        <p:nvPicPr>
          <p:cNvPr id="28675" name="Picture 5" descr="2239729-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1196975"/>
            <a:ext cx="32480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7" descr="2196934-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1196975"/>
            <a:ext cx="2447925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1612"/>
          </a:xfrm>
        </p:spPr>
        <p:txBody>
          <a:bodyPr/>
          <a:lstStyle/>
          <a:p>
            <a:pPr eaLnBrk="1" hangingPunct="1">
              <a:defRPr/>
            </a:pPr>
            <a:endParaRPr lang="ru-RU" sz="400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4752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/>
              <a:t>Буратино и Петрушка в колпачке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/>
              <a:t>На зеленом сундучке.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</p:txBody>
      </p:sp>
      <p:pic>
        <p:nvPicPr>
          <p:cNvPr id="30723" name="Picture 5" descr="buraglavna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492375"/>
            <a:ext cx="3167062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9" descr="1227795378_petrushk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2492375"/>
            <a:ext cx="3095625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424863" cy="30829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/>
              <a:t>Я считала, я трудилась, </a:t>
            </a:r>
            <a:br>
              <a:rPr lang="ru-RU" sz="3600"/>
            </a:br>
            <a:r>
              <a:rPr lang="ru-RU" sz="3600"/>
              <a:t>Но потом со счета сбилась.</a:t>
            </a:r>
            <a:br>
              <a:rPr lang="ru-RU" sz="3600"/>
            </a:br>
            <a:r>
              <a:rPr lang="ru-RU" sz="3600"/>
              <a:t>Помогите мне опять</a:t>
            </a:r>
            <a:br>
              <a:rPr lang="ru-RU" sz="3600"/>
            </a:br>
            <a:r>
              <a:rPr lang="ru-RU" sz="3600"/>
              <a:t>Кукол всех пересчитать</a:t>
            </a:r>
            <a:r>
              <a:rPr lang="ru-RU" sz="4000"/>
              <a:t>!</a:t>
            </a:r>
            <a:br>
              <a:rPr lang="ru-RU" sz="4000"/>
            </a:br>
            <a:endParaRPr lang="ru-RU" sz="400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36838"/>
            <a:ext cx="8229600" cy="34591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                        9 кукол</a:t>
            </a:r>
          </a:p>
        </p:txBody>
      </p:sp>
      <p:pic>
        <p:nvPicPr>
          <p:cNvPr id="18437" name="Picture 5" descr="Зайка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2565400"/>
            <a:ext cx="316865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uiExpand="1" build="p"/>
    </p:bldLst>
  </p:timing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393</TotalTime>
  <Words>183</Words>
  <Application>Microsoft Office PowerPoint</Application>
  <PresentationFormat>Экран (4:3)</PresentationFormat>
  <Paragraphs>97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Tahoma</vt:lpstr>
      <vt:lpstr>Arial</vt:lpstr>
      <vt:lpstr>Wingdings</vt:lpstr>
      <vt:lpstr>Разрез</vt:lpstr>
      <vt:lpstr>Разрез</vt:lpstr>
      <vt:lpstr>МБОО «Заводская ООШ»</vt:lpstr>
      <vt:lpstr>Задачка №1</vt:lpstr>
      <vt:lpstr>Слайд 3</vt:lpstr>
      <vt:lpstr> А на сколько лет моложе  Мальчик Дима, чем Сережа?  </vt:lpstr>
      <vt:lpstr>Задачка №2</vt:lpstr>
      <vt:lpstr>Слайд 6</vt:lpstr>
      <vt:lpstr>Слайд 7</vt:lpstr>
      <vt:lpstr>Слайд 8</vt:lpstr>
      <vt:lpstr>Я считала, я трудилась,  Но потом со счета сбилась. Помогите мне опять Кукол всех пересчитать! </vt:lpstr>
      <vt:lpstr>Задачка №3                  </vt:lpstr>
      <vt:lpstr>Слайд 11</vt:lpstr>
      <vt:lpstr>Сколько было сов? </vt:lpstr>
      <vt:lpstr>Задачка №4</vt:lpstr>
      <vt:lpstr>8 чашек не забыты,</vt:lpstr>
      <vt:lpstr>Ложек — дюжина одна, Чистота кругом видна. </vt:lpstr>
      <vt:lpstr>Слайд 16</vt:lpstr>
      <vt:lpstr>Слайд 17</vt:lpstr>
      <vt:lpstr>Слайд 18</vt:lpstr>
    </vt:vector>
  </TitlesOfParts>
  <Company>Улаханова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«Заводская ООШ»</dc:title>
  <dc:creator>Марина</dc:creator>
  <cp:lastModifiedBy>1</cp:lastModifiedBy>
  <cp:revision>13</cp:revision>
  <dcterms:created xsi:type="dcterms:W3CDTF">2011-11-14T10:53:35Z</dcterms:created>
  <dcterms:modified xsi:type="dcterms:W3CDTF">2021-11-03T04:58:46Z</dcterms:modified>
</cp:coreProperties>
</file>