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1"/>
  </p:notesMasterIdLst>
  <p:sldIdLst>
    <p:sldId id="256" r:id="rId2"/>
    <p:sldId id="264" r:id="rId3"/>
    <p:sldId id="257" r:id="rId4"/>
    <p:sldId id="258" r:id="rId5"/>
    <p:sldId id="259" r:id="rId6"/>
    <p:sldId id="260" r:id="rId7"/>
    <p:sldId id="261" r:id="rId8"/>
    <p:sldId id="262" r:id="rId9"/>
    <p:sldId id="265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56" autoAdjust="0"/>
    <p:restoredTop sz="94660"/>
  </p:normalViewPr>
  <p:slideViewPr>
    <p:cSldViewPr>
      <p:cViewPr>
        <p:scale>
          <a:sx n="70" d="100"/>
          <a:sy n="70" d="100"/>
        </p:scale>
        <p:origin x="-1368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CDF10DE-9316-4161-9F77-90D000F89AEC}" type="datetimeFigureOut">
              <a:rPr lang="ru-RU" smtClean="0"/>
              <a:pPr/>
              <a:t>03.11.2021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4E80182-688D-4B82-8D09-908AF1B8149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E80182-688D-4B82-8D09-908AF1B8149C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E80182-688D-4B82-8D09-908AF1B8149C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screen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03.11.2021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randomBar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randomBar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randomBar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p:transition spd="med">
    <p:randomBar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randomBar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randomBar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03.11.2021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randomBar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03.11.2021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randomBar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03.11.2021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randomBar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randomBar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03.11.2021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screen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randomBar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screen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03.11.2021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 spd="med">
    <p:randomBar/>
  </p:transition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1584176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Внеурочная деятельность</a:t>
            </a:r>
            <a:b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7" name="Picture 3" descr="C:\Users\Светлана\Рабочий стол\Загрузка на сайт\распечатка 3 класс\20201127_112741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-252536" y="1484784"/>
            <a:ext cx="10081120" cy="55683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randomBar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714202"/>
          </a:xfrm>
        </p:spPr>
        <p:txBody>
          <a:bodyPr>
            <a:noAutofit/>
          </a:bodyPr>
          <a:lstStyle/>
          <a:p>
            <a:pPr algn="ctr"/>
            <a:r>
              <a:rPr lang="ru-RU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«В каждом ребёнке есть солнце, </a:t>
            </a:r>
            <a:br>
              <a:rPr lang="ru-RU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только дайте ему светить».</a:t>
            </a:r>
            <a:br>
              <a:rPr lang="ru-RU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</a:t>
            </a:r>
            <a:r>
              <a:rPr lang="ru-RU" sz="3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Сократ</a:t>
            </a:r>
            <a:endParaRPr lang="ru-RU" sz="36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Светлана\Рабочий стол\335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-180529" y="1700808"/>
            <a:ext cx="9577065" cy="55446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randomBar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251520" y="1772816"/>
            <a:ext cx="8892480" cy="4525963"/>
          </a:xfrm>
        </p:spPr>
        <p:txBody>
          <a:bodyPr>
            <a:normAutofit/>
          </a:bodyPr>
          <a:lstStyle/>
          <a:p>
            <a:r>
              <a:rPr lang="ru-RU" sz="4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Духовно – нравственная </a:t>
            </a:r>
          </a:p>
          <a:p>
            <a:r>
              <a:rPr lang="ru-RU" sz="4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Спортивно – оздоровительная</a:t>
            </a:r>
          </a:p>
          <a:p>
            <a:r>
              <a:rPr lang="ru-RU" sz="44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Социальная</a:t>
            </a:r>
          </a:p>
          <a:p>
            <a:r>
              <a:rPr lang="ru-RU" sz="4400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Общеинтеллектуальная</a:t>
            </a:r>
          </a:p>
          <a:p>
            <a:r>
              <a:rPr lang="ru-RU" sz="4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Общекультурная</a:t>
            </a:r>
            <a:endParaRPr lang="ru-RU" sz="4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0" y="404664"/>
            <a:ext cx="9144000" cy="1143000"/>
          </a:xfrm>
        </p:spPr>
        <p:txBody>
          <a:bodyPr>
            <a:noAutofit/>
          </a:bodyPr>
          <a:lstStyle/>
          <a:p>
            <a:pPr algn="ctr"/>
            <a:r>
              <a:rPr lang="ru-RU" sz="4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Внеурочное государство</a:t>
            </a:r>
            <a:br>
              <a:rPr lang="ru-RU" sz="4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5 областей</a:t>
            </a:r>
            <a:endParaRPr lang="ru-RU" sz="4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randomBar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0" y="188640"/>
            <a:ext cx="9144000" cy="1008112"/>
          </a:xfrm>
        </p:spPr>
        <p:txBody>
          <a:bodyPr>
            <a:noAutofit/>
          </a:bodyPr>
          <a:lstStyle/>
          <a:p>
            <a:pPr algn="ctr"/>
            <a:r>
              <a:rPr lang="ru-RU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Духовно – нравственное направление</a:t>
            </a:r>
            <a:br>
              <a:rPr lang="ru-RU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«Моя малая Родина»</a:t>
            </a:r>
            <a:endParaRPr lang="ru-RU" sz="36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Светлана\Рабочий стол\Стенды-min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860032" y="2911748"/>
            <a:ext cx="4510553" cy="3946252"/>
          </a:xfrm>
          <a:prstGeom prst="rect">
            <a:avLst/>
          </a:prstGeom>
          <a:noFill/>
        </p:spPr>
      </p:pic>
      <p:pic>
        <p:nvPicPr>
          <p:cNvPr id="1027" name="Picture 3" descr="C:\Users\Светлана\Рабочий стол\b12245ed933acf9d0f7593bb6d776552.jpg"/>
          <p:cNvPicPr>
            <a:picLocks noChangeAspect="1" noChangeArrowheads="1"/>
          </p:cNvPicPr>
          <p:nvPr/>
        </p:nvPicPr>
        <p:blipFill>
          <a:blip r:embed="rId3" cstate="screen"/>
          <a:srcRect l="-9201" t="-10011" r="-10503" b="-10010"/>
          <a:stretch>
            <a:fillRect/>
          </a:stretch>
        </p:blipFill>
        <p:spPr bwMode="auto">
          <a:xfrm>
            <a:off x="0" y="1196752"/>
            <a:ext cx="3563888" cy="25922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8" name="Picture 4" descr="C:\Users\Светлана\Рабочий стол\scale_1200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419872" y="1412776"/>
            <a:ext cx="2664296" cy="22322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9" name="Picture 5" descr="C:\Users\Светлана\Рабочий стол\38542_20180507_012017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-180528" y="3861048"/>
            <a:ext cx="5256584" cy="33209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randomBar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0" y="188640"/>
            <a:ext cx="9144000" cy="93610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Общеинтеллектуальное направление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«Хочу всё знать!»</a:t>
            </a:r>
            <a:endParaRPr lang="ru-RU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31" name="Picture 7" descr="C:\Users\Светлана\Рабочий стол\60adfbfb8d7ec0849f62b6d792f8d10e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-180529" y="1268760"/>
            <a:ext cx="9440839" cy="57606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randomBar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0" y="188640"/>
            <a:ext cx="9144000" cy="1642194"/>
          </a:xfrm>
        </p:spPr>
        <p:txBody>
          <a:bodyPr>
            <a:normAutofit/>
          </a:bodyPr>
          <a:lstStyle/>
          <a:p>
            <a:pPr algn="ctr"/>
            <a:r>
              <a:rPr lang="ru-RU" sz="4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Общекультурное направление</a:t>
            </a:r>
            <a:br>
              <a:rPr lang="ru-RU" sz="4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440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Читалочка</a:t>
            </a:r>
            <a:r>
              <a:rPr lang="ru-RU" sz="4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endParaRPr lang="ru-RU" sz="44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Светлана\Рабочий стол\IMG-20170328-WA004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563888" y="1826552"/>
            <a:ext cx="5331608" cy="3978712"/>
          </a:xfrm>
          <a:prstGeom prst="rect">
            <a:avLst/>
          </a:prstGeom>
          <a:noFill/>
        </p:spPr>
      </p:pic>
      <p:pic>
        <p:nvPicPr>
          <p:cNvPr id="2" name="Picture 2" descr="C:\Users\Светлана\Рабочий стол\пректы фото\20210302_115149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51520" y="1772816"/>
            <a:ext cx="3131840" cy="413607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randomBar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772816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Спортивно – оздоровительное направление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Подвижные игры. Уроки Здоровья»</a:t>
            </a:r>
            <a:endParaRPr lang="ru-RU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Светлана\Рабочий стол\568ef6f586ad3736799e8f13768c5cfb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-180528" y="1772816"/>
            <a:ext cx="9505056" cy="56166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randomBar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Социальное направление</a:t>
            </a:r>
            <a:br>
              <a:rPr lang="ru-RU" sz="4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«Мои первые проекты»</a:t>
            </a:r>
            <a:endParaRPr lang="ru-RU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Светлана\Рабочий стол\20210413_12424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 l="-12144"/>
          <a:stretch>
            <a:fillRect/>
          </a:stretch>
        </p:blipFill>
        <p:spPr bwMode="auto">
          <a:xfrm>
            <a:off x="-180528" y="1628800"/>
            <a:ext cx="2987824" cy="2160240"/>
          </a:xfrm>
          <a:prstGeom prst="rect">
            <a:avLst/>
          </a:prstGeom>
          <a:noFill/>
        </p:spPr>
      </p:pic>
      <p:pic>
        <p:nvPicPr>
          <p:cNvPr id="1027" name="Picture 3" descr="C:\Users\Светлана\Рабочий стол\20210413_122925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059832" y="1844824"/>
            <a:ext cx="3024336" cy="1656184"/>
          </a:xfrm>
          <a:prstGeom prst="rect">
            <a:avLst/>
          </a:prstGeom>
          <a:noFill/>
        </p:spPr>
      </p:pic>
      <p:pic>
        <p:nvPicPr>
          <p:cNvPr id="1028" name="Picture 4" descr="C:\Users\Светлана\Рабочий стол\20201201_131721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0" y="4193704"/>
            <a:ext cx="4355976" cy="2664296"/>
          </a:xfrm>
          <a:prstGeom prst="rect">
            <a:avLst/>
          </a:prstGeom>
          <a:noFill/>
        </p:spPr>
      </p:pic>
      <p:pic>
        <p:nvPicPr>
          <p:cNvPr id="1029" name="Picture 5" descr="C:\Users\Светлана\Рабочий стол\20210414_142025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499992" y="4265712"/>
            <a:ext cx="4392488" cy="2592288"/>
          </a:xfrm>
          <a:prstGeom prst="rect">
            <a:avLst/>
          </a:prstGeom>
          <a:noFill/>
        </p:spPr>
      </p:pic>
      <p:pic>
        <p:nvPicPr>
          <p:cNvPr id="1031" name="Picture 7" descr="C:\Users\Светлана\Рабочий стол\DSCN0007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6300192" y="1700808"/>
            <a:ext cx="2627784" cy="2232248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randomBar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randomBar/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121</TotalTime>
  <Words>36</Words>
  <Application>Microsoft Office PowerPoint</Application>
  <PresentationFormat>Экран (4:3)</PresentationFormat>
  <Paragraphs>15</Paragraphs>
  <Slides>9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Открытая</vt:lpstr>
      <vt:lpstr>Внеурочная деятельность </vt:lpstr>
      <vt:lpstr>«В каждом ребёнке есть солнце,  только дайте ему светить».                                             Сократ</vt:lpstr>
      <vt:lpstr>Внеурочное государство 5 областей</vt:lpstr>
      <vt:lpstr>Духовно – нравственное направление «Моя малая Родина»</vt:lpstr>
      <vt:lpstr>Общеинтеллектуальное направление «Хочу всё знать!»</vt:lpstr>
      <vt:lpstr>Общекультурное направление «Читалочка»</vt:lpstr>
      <vt:lpstr>Спортивно – оздоровительное направление «Подвижные игры. Уроки Здоровья»</vt:lpstr>
      <vt:lpstr>Социальное направление «Мои первые проекты»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Внеурочная деятельность 3 класс</dc:title>
  <dc:creator>Светлана</dc:creator>
  <cp:lastModifiedBy>Светлана</cp:lastModifiedBy>
  <cp:revision>23</cp:revision>
  <dcterms:created xsi:type="dcterms:W3CDTF">2021-05-23T09:25:41Z</dcterms:created>
  <dcterms:modified xsi:type="dcterms:W3CDTF">2021-11-03T14:30:24Z</dcterms:modified>
</cp:coreProperties>
</file>