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A791D5A-683A-4242-9CC7-B69EF07534E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EF0A6B-0A3F-40D4-BFDE-2D7115FC3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3004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1D5A-683A-4242-9CC7-B69EF07534E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F0A6B-0A3F-40D4-BFDE-2D7115FC3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535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1D5A-683A-4242-9CC7-B69EF07534E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F0A6B-0A3F-40D4-BFDE-2D7115FC3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612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1D5A-683A-4242-9CC7-B69EF07534E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F0A6B-0A3F-40D4-BFDE-2D7115FC3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014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A791D5A-683A-4242-9CC7-B69EF07534E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F6EF0A6B-0A3F-40D4-BFDE-2D7115FC3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028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1D5A-683A-4242-9CC7-B69EF07534E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F0A6B-0A3F-40D4-BFDE-2D7115FC3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236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1D5A-683A-4242-9CC7-B69EF07534E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F0A6B-0A3F-40D4-BFDE-2D7115FC3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198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1D5A-683A-4242-9CC7-B69EF07534E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F0A6B-0A3F-40D4-BFDE-2D7115FC3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79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1D5A-683A-4242-9CC7-B69EF07534E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F0A6B-0A3F-40D4-BFDE-2D7115FC3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334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1D5A-683A-4242-9CC7-B69EF07534E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6EF0A6B-0A3F-40D4-BFDE-2D7115FC3A2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08735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A791D5A-683A-4242-9CC7-B69EF07534E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6EF0A6B-0A3F-40D4-BFDE-2D7115FC3A2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84318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A791D5A-683A-4242-9CC7-B69EF07534E9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EF0A6B-0A3F-40D4-BFDE-2D7115FC3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054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Картинки для детского фотоальбома (и не тольк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12192002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858871" y="1703294"/>
            <a:ext cx="653095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ФЭМП  № 6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30137" y="205316"/>
            <a:ext cx="75633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Салемальский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«Золотая рыбка»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05600" y="6110293"/>
            <a:ext cx="39667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cs typeface="Times New Roman" panose="02020603050405020304" pitchFamily="18" charset="0"/>
              </a:rPr>
              <a:t>Составила: Казанцева О.В.,</a:t>
            </a:r>
          </a:p>
          <a:p>
            <a:r>
              <a:rPr lang="ru-RU" b="1" dirty="0">
                <a:solidFill>
                  <a:srgbClr val="FF0000"/>
                </a:solidFill>
                <a:cs typeface="Times New Roman" panose="02020603050405020304" pitchFamily="18" charset="0"/>
              </a:rPr>
              <a:t>Воспитатель первой категории</a:t>
            </a:r>
            <a:endParaRPr lang="ru-RU" b="1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32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09953" y="378066"/>
            <a:ext cx="1968762" cy="18727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864836" y="378066"/>
            <a:ext cx="1989997" cy="18727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383086" y="378066"/>
            <a:ext cx="1934306" cy="18727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703513" y="400044"/>
            <a:ext cx="1875695" cy="18727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9835642" y="400045"/>
            <a:ext cx="1981201" cy="18727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264367" y="3535971"/>
            <a:ext cx="2039099" cy="199585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821305" y="3478822"/>
            <a:ext cx="2073694" cy="207205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350239" y="3516923"/>
            <a:ext cx="2080840" cy="203395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948917" y="3555023"/>
            <a:ext cx="2010855" cy="195775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95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4415" y="911923"/>
            <a:ext cx="546295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Ноль похож на сто предметов —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браслетов до беретов: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Круглый стол, кольцо, часы,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кружочек колбасы,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Барабан, баранку, сушку…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на лысую макушку.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106508" y="985051"/>
            <a:ext cx="2127738" cy="3842238"/>
          </a:xfrm>
          <a:prstGeom prst="ellips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08474" y="4934865"/>
            <a:ext cx="286870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ручек у кота?</a:t>
            </a:r>
            <a:br>
              <a:rPr lang="ru-RU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перьев у крота?</a:t>
            </a:r>
            <a:br>
              <a:rPr lang="ru-RU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лапок у змеи?</a:t>
            </a:r>
            <a:br>
              <a:rPr lang="ru-RU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у белки чешуи?</a:t>
            </a:r>
            <a:endParaRPr lang="ru-RU" sz="1600" dirty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51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8622" y="1604463"/>
            <a:ext cx="27637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Прилетели к нам метели,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Залепили снегом щели.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окне стоит мороз,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Льдинкой росписи нанес.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40408" y="2070158"/>
            <a:ext cx="31769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Полюбуйся,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Весна наступает,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Журавли караваном летят,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ярком золоте день утопает,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ручьи по оврагам шумят.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52917" y="4309064"/>
            <a:ext cx="2904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Лето, лето к нам пришло,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Стало сухо и тепло!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дорожке прямиком,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Ходят ножки босиком.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93561" y="4492823"/>
            <a:ext cx="28252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Осень золото роняет,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Холод пташек угоняет…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 свиданья, лес и луг,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Мы летим на теплый юг.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087906" y="240230"/>
            <a:ext cx="3340979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5400" b="1" dirty="0" smtClean="0">
                <a:ln/>
                <a:solidFill>
                  <a:schemeClr val="accent3"/>
                </a:solidFill>
              </a:rPr>
              <a:t>ЗАГАДКИ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4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0306" y="0"/>
            <a:ext cx="11288635" cy="6781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Дидактическая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«Назови соседей». </a:t>
            </a:r>
            <a:endParaRPr lang="ru-RU" sz="16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 загадывает загадки, дети отгадывают их и определяют соседей данного времени года, используя предлоги 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либо слова 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раньше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позже. (Весна раньше лета, а осень – позже…)</a:t>
            </a:r>
            <a:endParaRPr lang="ru-RU" sz="16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соткана из зноя,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Несу тепло с собою,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реки согреваю,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«Купайтесь!» – приглашаю.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любите за это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 все меня. Я… (лето).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Утром мы во двор идем —</a:t>
            </a:r>
            <a:b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Листья сыплются дождем,</a:t>
            </a:r>
            <a:b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 ногами шелестят</a:t>
            </a:r>
            <a:b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летят, летят, летят…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(Осень)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39300" y="1705851"/>
            <a:ext cx="2659241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Запорошила дорожки,</a:t>
            </a:r>
            <a:b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Разукрасила окошки.</a:t>
            </a:r>
            <a:b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Радость детям подарила</a:t>
            </a:r>
            <a:b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на санках прокатила.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(Зима)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37031" y="3923542"/>
            <a:ext cx="2881463" cy="2280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Она приходит с ласкою</a:t>
            </a:r>
            <a:b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со своею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сказкою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Волшебной палочкой</a:t>
            </a:r>
            <a:b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Взмахнет,</a:t>
            </a:r>
            <a:b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лесу подснежник</a:t>
            </a:r>
            <a:b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Расцветет.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   (Весна)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849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35</TotalTime>
  <Words>83</Words>
  <Application>Microsoft Office PowerPoint</Application>
  <PresentationFormat>Широкоэкранный</PresentationFormat>
  <Paragraphs>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Calibri</vt:lpstr>
      <vt:lpstr>Century Gothic</vt:lpstr>
      <vt:lpstr>Garamond</vt:lpstr>
      <vt:lpstr>Times New Roman</vt:lpstr>
      <vt:lpstr>Савон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ovkaz</dc:creator>
  <cp:lastModifiedBy>ovkaz</cp:lastModifiedBy>
  <cp:revision>5</cp:revision>
  <dcterms:created xsi:type="dcterms:W3CDTF">2021-10-20T15:22:07Z</dcterms:created>
  <dcterms:modified xsi:type="dcterms:W3CDTF">2021-11-03T09:18:20Z</dcterms:modified>
</cp:coreProperties>
</file>