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53" autoAdjust="0"/>
  </p:normalViewPr>
  <p:slideViewPr>
    <p:cSldViewPr snapToGrid="0">
      <p:cViewPr varScale="1">
        <p:scale>
          <a:sx n="70" d="100"/>
          <a:sy n="70" d="100"/>
        </p:scale>
        <p:origin x="-7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DD61-DEF0-4AE1-B75E-454CC7702E93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60587" y="2942602"/>
            <a:ext cx="9530575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096869" y="2944634"/>
            <a:ext cx="1587131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283619" y="3136658"/>
            <a:ext cx="1213632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93978" y="3055622"/>
            <a:ext cx="926379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82435" y="4625268"/>
            <a:ext cx="1016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9899C71-9EFF-4433-9335-F59DAE14E0F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22429" y="4559277"/>
            <a:ext cx="9006888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18628" y="3139440"/>
            <a:ext cx="9014491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073" y="4648200"/>
            <a:ext cx="87376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6273" y="3227034"/>
            <a:ext cx="88392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DD61-DEF0-4AE1-B75E-454CC7702E93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99C71-9EFF-4433-9335-F59DAE14E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148936" y="228600"/>
            <a:ext cx="247904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73634" y="351410"/>
            <a:ext cx="2229647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98103" y="395428"/>
            <a:ext cx="1980708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2296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DD61-DEF0-4AE1-B75E-454CC7702E93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99C71-9EFF-4433-9335-F59DAE14E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DD61-DEF0-4AE1-B75E-454CC7702E93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99C71-9EFF-4433-9335-F59DAE14E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DD61-DEF0-4AE1-B75E-454CC7702E93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602635" y="2946400"/>
            <a:ext cx="11020213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56875" y="3048000"/>
            <a:ext cx="1071173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99C71-9EFF-4433-9335-F59DAE14E0F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941" y="3200400"/>
            <a:ext cx="102616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0661" y="4541521"/>
            <a:ext cx="1042416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1941" y="4607511"/>
            <a:ext cx="102616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01010" y="3124200"/>
            <a:ext cx="10423465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171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DD61-DEF0-4AE1-B75E-454CC7702E93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99C71-9EFF-4433-9335-F59DAE14E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171" y="1722438"/>
            <a:ext cx="5386917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8171" y="2438400"/>
            <a:ext cx="5386917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DD61-DEF0-4AE1-B75E-454CC7702E93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99C71-9EFF-4433-9335-F59DAE14E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DD61-DEF0-4AE1-B75E-454CC7702E93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99C71-9EFF-4433-9335-F59DAE14E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DD61-DEF0-4AE1-B75E-454CC7702E93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99C71-9EFF-4433-9335-F59DAE14E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685800"/>
            <a:ext cx="6096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DD61-DEF0-4AE1-B75E-454CC7702E93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99C71-9EFF-4433-9335-F59DAE14E0F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46712" y="1505712"/>
            <a:ext cx="3622088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2254" y="1642472"/>
            <a:ext cx="3311005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5334" y="2971800"/>
            <a:ext cx="3064845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334" y="1734312"/>
            <a:ext cx="3064845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621437"/>
            <a:ext cx="103632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DD61-DEF0-4AE1-B75E-454CC7702E93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99C71-9EFF-4433-9335-F59DAE14E0F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4400" y="4953000"/>
            <a:ext cx="103632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6000" y="5029200"/>
            <a:ext cx="10134353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219200" y="5638800"/>
            <a:ext cx="9771352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07452" y="5074920"/>
            <a:ext cx="10594848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5052" y="5656557"/>
            <a:ext cx="9659648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105401"/>
            <a:ext cx="9771352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1"/>
            <a:ext cx="109728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E0BDD61-DEF0-4AE1-B75E-454CC7702E93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9899C71-9EFF-4433-9335-F59DAE14E0F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65760" y="278166"/>
            <a:ext cx="1146048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7151" y="372862"/>
            <a:ext cx="11174027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7.png"/><Relationship Id="rId5" Type="http://schemas.openxmlformats.org/officeDocument/2006/relationships/image" Target="../media/image8.png"/><Relationship Id="rId10" Type="http://schemas.openxmlformats.org/officeDocument/2006/relationships/image" Target="../media/image16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98028" y="5180610"/>
            <a:ext cx="9144000" cy="196437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первой категории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Кутеева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Л.В.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657" y="0"/>
            <a:ext cx="11420104" cy="45126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Знать правила движения-большое достижение.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262"/>
            <a:ext cx="2588821" cy="26227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216559"/>
            <a:ext cx="3352800" cy="2857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36" y="4524499"/>
            <a:ext cx="3294354" cy="23335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828" y="1227759"/>
            <a:ext cx="4936064" cy="358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26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1444" y="238516"/>
            <a:ext cx="10121513" cy="13255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Воспитание дисциплинированности и сознательного выполнения правил дорожного движения, культуры поведения в дорожно-транспортном процессе.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83391"/>
            <a:ext cx="10515600" cy="42935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Задачи: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Уточнять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расширять представления о транспортных средствах, об улице (виды перекрестков), о правилах перехода проезжей части.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Познакомить с правилами езды на велосипеде, с предупреждающими, запрещающими, информационно-указательными знаками и знаками сервиса.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Закреплять навыки поведения в общественном транспорте.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Расширять знания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транспорте.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Продолжать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знакомить детей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 дорожными знаками.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Познакомить с правилами поведения на железной дороге.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Совершенствовать культуру поведения детей на улице и в транспорте.</a:t>
            </a:r>
          </a:p>
        </p:txBody>
      </p:sp>
    </p:spTree>
    <p:extLst>
      <p:ext uri="{BB962C8B-B14F-4D97-AF65-F5344CB8AC3E}">
        <p14:creationId xmlns:p14="http://schemas.microsoft.com/office/powerpoint/2010/main" val="280789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9863" y="120278"/>
            <a:ext cx="7481274" cy="5734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3648" y="5656492"/>
            <a:ext cx="105935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Правила дорожного движения </a:t>
            </a:r>
            <a:r>
              <a:rPr lang="ru-RU" sz="2400" b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- э</a:t>
            </a:r>
            <a:r>
              <a:rPr lang="ru-RU" sz="2400" b="1" dirty="0" smtClean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400" b="1" dirty="0" smtClean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sz="2400" b="1" dirty="0" smtClean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Таблицы умножения</a:t>
            </a:r>
            <a:r>
              <a:rPr lang="ru-RU" sz="2400" b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br>
              <a:rPr lang="ru-RU" sz="2400" b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Пешехода надо уважать, н</a:t>
            </a:r>
            <a:r>
              <a:rPr lang="ru-RU" sz="2400" b="1" dirty="0" smtClean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b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него не надо наезжать. </a:t>
            </a:r>
            <a:br>
              <a:rPr lang="ru-RU" sz="2400" b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2A2A2A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3" y="914400"/>
            <a:ext cx="436728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Правила запомни - </a:t>
            </a:r>
            <a:br>
              <a:rPr lang="ru-RU" sz="2400" b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В тайне не держи</a:t>
            </a:r>
            <a:br>
              <a:rPr lang="ru-RU" sz="2400" b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Всем друзьям, знакомым </a:t>
            </a:r>
            <a:br>
              <a:rPr lang="ru-RU" sz="2400" b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Знаешь, расскажи!</a:t>
            </a:r>
            <a:br>
              <a:rPr lang="ru-RU" sz="2400" b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2A2A2A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1932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4105" y="1980923"/>
            <a:ext cx="5463978" cy="44450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7818" y="411263"/>
            <a:ext cx="11556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Есть знак «Подземный переход» -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Ступеньки вниз ведут!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Спускайся смело и иди –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Ведь нет движения тут.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4627" y="4203465"/>
            <a:ext cx="1552376" cy="16594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5184" y="411264"/>
            <a:ext cx="1390065" cy="12674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8424" y="4513776"/>
            <a:ext cx="1639638" cy="163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7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53853" y="68548"/>
            <a:ext cx="8640418" cy="1655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Знак водителей стращает,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Въезд машинам запрещает!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 пытайтесь сгоряча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Ехать мимо кирпича!</a:t>
            </a:r>
            <a:endParaRPr lang="ru-RU" sz="2400" b="1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882" y="1576244"/>
            <a:ext cx="6669135" cy="5208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9276" y="315282"/>
            <a:ext cx="1032035" cy="10320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5332" y="5721667"/>
            <a:ext cx="590550" cy="5905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99520" y="3881497"/>
            <a:ext cx="552450" cy="5905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972" y="4225952"/>
            <a:ext cx="647700" cy="5905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40650" y="4506614"/>
            <a:ext cx="844359" cy="12150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3866" y="5721667"/>
            <a:ext cx="666750" cy="5905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66145" y="5721667"/>
            <a:ext cx="666750" cy="5905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337536" y="1205053"/>
            <a:ext cx="438150" cy="5905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94116" y="3224597"/>
            <a:ext cx="571500" cy="5810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38220" y="1795602"/>
            <a:ext cx="1030173" cy="103017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68394" y="3589984"/>
            <a:ext cx="590550" cy="5905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18718" y="3168085"/>
            <a:ext cx="438150" cy="59055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71554" y="166779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Ты, шофер, не торопись,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Видишь знак, остановись!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Прежде чем продолжить путь,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Осмотреться не забудь.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972" y="4419538"/>
            <a:ext cx="647700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67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479" y="1910688"/>
            <a:ext cx="7175168" cy="46124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84910" y="221673"/>
            <a:ext cx="48923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По трассам, улицам, проулкам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Машины едут взад-вперед.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А ты выходишь на прогулку,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Теперь, мой друг, ты пешеход!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96084" y="221673"/>
            <a:ext cx="56218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Должны друг друга уважать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Водитель с пешеходом!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Друг другу не должны мешать –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Быть вежливым «народом»!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17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b="18080"/>
          <a:stretch/>
        </p:blipFill>
        <p:spPr>
          <a:xfrm>
            <a:off x="1815564" y="1833150"/>
            <a:ext cx="8363432" cy="46631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8340" y="227027"/>
            <a:ext cx="46214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Ходить по улице малыш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Не должен в одиночку,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Идешь, бежишь или стоишь –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Всегда ты за руку держись!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292788" y="263490"/>
            <a:ext cx="52128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Вправо и влево посмотрим сначала,</a:t>
            </a:r>
          </a:p>
          <a:p>
            <a:pPr fontAlgn="base"/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опасность не </a:t>
            </a: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угрожала,</a:t>
            </a:r>
          </a:p>
          <a:p>
            <a:pPr fontAlgn="base"/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И полосатый друг-переход</a:t>
            </a:r>
          </a:p>
          <a:p>
            <a:pPr fontAlgn="base"/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Через дорогу нас поведет.</a:t>
            </a:r>
            <a:endParaRPr lang="ru-RU" sz="2400" b="1" dirty="0">
              <a:solidFill>
                <a:srgbClr val="33333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55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12774" y="1834581"/>
            <a:ext cx="4058975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8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Делаем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ребятам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Предостережение: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Выучите срочно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Правила движения,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Чтоб не волновались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Каждый день родители,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Чтоб спокойно мчались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Улицей водители!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8352" y="268166"/>
            <a:ext cx="5124944" cy="617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64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193</TotalTime>
  <Words>173</Words>
  <Application>Microsoft Office PowerPoint</Application>
  <PresentationFormat>Произвольный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Аптека</vt:lpstr>
      <vt:lpstr>Знать правила движения-большое достижение.</vt:lpstr>
      <vt:lpstr>Цель: Воспитание дисциплинированности и сознательного выполнения правил дорожного движения, культуры поведения в дорожно-транспортном процессе.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«Неделя безопасности». </dc:title>
  <dc:creator>Windows</dc:creator>
  <cp:lastModifiedBy>Лара</cp:lastModifiedBy>
  <cp:revision>24</cp:revision>
  <dcterms:created xsi:type="dcterms:W3CDTF">2016-10-30T04:40:40Z</dcterms:created>
  <dcterms:modified xsi:type="dcterms:W3CDTF">2017-01-16T09:27:49Z</dcterms:modified>
</cp:coreProperties>
</file>