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4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EF9A9-21AD-4971-93E2-27DC68295E50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61FD9-8B5A-410E-A4AE-84B6548B9E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22779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EF9A9-21AD-4971-93E2-27DC68295E50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61FD9-8B5A-410E-A4AE-84B6548B9E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54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EF9A9-21AD-4971-93E2-27DC68295E50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61FD9-8B5A-410E-A4AE-84B6548B9E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42014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EF9A9-21AD-4971-93E2-27DC68295E50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61FD9-8B5A-410E-A4AE-84B6548B9E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60115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EF9A9-21AD-4971-93E2-27DC68295E50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61FD9-8B5A-410E-A4AE-84B6548B9E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79056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EF9A9-21AD-4971-93E2-27DC68295E50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61FD9-8B5A-410E-A4AE-84B6548B9E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9929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EF9A9-21AD-4971-93E2-27DC68295E50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61FD9-8B5A-410E-A4AE-84B6548B9E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4257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EF9A9-21AD-4971-93E2-27DC68295E50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61FD9-8B5A-410E-A4AE-84B6548B9E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4087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EF9A9-21AD-4971-93E2-27DC68295E50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61FD9-8B5A-410E-A4AE-84B6548B9E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5196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EF9A9-21AD-4971-93E2-27DC68295E50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61FD9-8B5A-410E-A4AE-84B6548B9E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6169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EF9A9-21AD-4971-93E2-27DC68295E50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61FD9-8B5A-410E-A4AE-84B6548B9E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1552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DEF9A9-21AD-4971-93E2-27DC68295E50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D61FD9-8B5A-410E-A4AE-84B6548B9E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6575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 ?><Relationships xmlns="http://schemas.openxmlformats.org/package/2006/relationships"><Relationship Id="rId2" Target="../media/image19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 ?><Relationships xmlns="http://schemas.openxmlformats.org/package/2006/relationships"><Relationship Id="rId2" Target="../media/image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71800" y="685145"/>
            <a:ext cx="547260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Государственное бюджетное дошкольное образовательное учреждение детский сад № 29 комбинированного вида Василеостровского района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Санкт-Петербурга</a:t>
            </a: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115616" y="2204864"/>
            <a:ext cx="7344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Презентация на тему «ЗОЛОТАЯ ОСЕНЬ»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4048" y="3573016"/>
            <a:ext cx="3888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Выполнила воспитатель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Никифорова Валентина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Алековна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31640" y="2924944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Возраст: младшая группа 3-4 года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52823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00174"/>
          </a:xfrm>
          <a:solidFill>
            <a:schemeClr val="accent5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Осенью многие птицы улетают на юг- в тёплые страны. Они улетают потому, что осенью и зимой очень холодно, птицам нечего есть – исчезают насекомые и растения – трава и листья деревьев.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8" name="Содержимое 7" descr="golos-chit-1_thumb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42844" y="1571612"/>
            <a:ext cx="4357718" cy="5143536"/>
          </a:xfrm>
        </p:spPr>
      </p:pic>
      <p:pic>
        <p:nvPicPr>
          <p:cNvPr id="9" name="Содержимое 8" descr="geese-1050x700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43050"/>
          </a:xfrm>
          <a:solidFill>
            <a:schemeClr val="bg2">
              <a:lumMod val="50000"/>
            </a:schemeClr>
          </a:solidFill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Многие звери меняют окрас своей шерсти – посмотри, этот зайчик летом был серый, в такой шубке ему было легко прятаться от лисиц и волков на фоне травки и деревьев. А к концу осени зайчик стал белым, для того, чтобы быть менее заметным на белом снегу зимой.</a:t>
            </a:r>
            <a:endParaRPr lang="ru-RU" sz="20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5" name="Содержимое 4" descr="rabbit-1178545_1280.pn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51520" y="1988840"/>
            <a:ext cx="4211960" cy="3882928"/>
          </a:xfrm>
        </p:spPr>
      </p:pic>
      <p:pic>
        <p:nvPicPr>
          <p:cNvPr id="6" name="Содержимое 5" descr="f5cbd50e074689a669986031f2aa41b7.jpe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002514"/>
            <a:ext cx="4038600" cy="3721335"/>
          </a:xfrm>
        </p:spPr>
      </p:pic>
    </p:spTree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Осенью звери стараются сделать побольше запасов еды на зиму.</a:t>
            </a:r>
            <a:b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Ведь зимой добыть еду не так уж просто.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6" name="Содержимое 5" descr="hello_html_m34b5ab8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999346"/>
            <a:ext cx="8229600" cy="3949934"/>
          </a:xfrm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2984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А ещё осенью созревает много овощей и фруктов.</a:t>
            </a:r>
            <a:endParaRPr lang="ru-RU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Dizajn-bez-nazvaniya-28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00174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Люди собирают урожай.</a:t>
            </a:r>
            <a:b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На полях, в садах и огородах.</a:t>
            </a:r>
            <a:endParaRPr lang="ru-RU" sz="28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5" name="Содержимое 4" descr="kartinki-osen-dla-detskogo-sada-2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1571612"/>
            <a:ext cx="3822261" cy="4554551"/>
          </a:xfrm>
        </p:spPr>
      </p:pic>
      <p:pic>
        <p:nvPicPr>
          <p:cNvPr id="6" name="Содержимое 5" descr="87e96b7233aea7e1d66f55ac4335d26b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8200" y="2537378"/>
            <a:ext cx="4038600" cy="2651606"/>
          </a:xfrm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chemeClr val="accent6">
                    <a:lumMod val="75000"/>
                  </a:schemeClr>
                </a:solidFill>
              </a:rPr>
              <a:t>Осень очень красивое время года!</a:t>
            </a:r>
            <a:endParaRPr lang="ru-RU" sz="36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slide_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19672" y="1556792"/>
            <a:ext cx="6034617" cy="4525963"/>
          </a:xfr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21910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92880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8000" i="1" dirty="0" smtClean="0">
                <a:solidFill>
                  <a:schemeClr val="accent2">
                    <a:lumMod val="75000"/>
                  </a:schemeClr>
                </a:solidFill>
              </a:rPr>
              <a:t>Золотая осень</a:t>
            </a:r>
            <a:endParaRPr lang="ru-RU" sz="8000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57298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Посмотрим на эту картинку. Какая необычная природа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!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Какие разноцветные листья- красные, желтые, оранжевые! Почему всё такое пестрое</a:t>
            </a: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</a:rPr>
              <a:t>?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 Это значит наступила осень!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list-osen-derevya-zheltyj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1560" y="1340768"/>
            <a:ext cx="7992887" cy="5299451"/>
          </a:xfrm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Листья меняют свой цвет потому, что с наступлением осени солнышко светит всё меньше, и им не хватает солнечного света, чтобы оставаться зелёными.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484784"/>
            <a:ext cx="7637334" cy="5081504"/>
          </a:xfr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57298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Осенью на улице начинает холодать.</a:t>
            </a:r>
            <a:b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Люди одеваются теплее чем летом- в тёплые шапки, пальто и куртки, переобуваются в ботинки и сапоги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4" name="Содержимое 3" descr="picture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67544" y="1556792"/>
            <a:ext cx="3786214" cy="4768865"/>
          </a:xfrm>
        </p:spPr>
      </p:pic>
      <p:pic>
        <p:nvPicPr>
          <p:cNvPr id="6" name="Содержимое 5" descr="img_56f68cf25f9e4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572000" y="1556792"/>
            <a:ext cx="3774675" cy="4752528"/>
          </a:xfrm>
        </p:spPr>
      </p:pic>
    </p:spTree>
  </p:cSld>
  <p:clrMapOvr>
    <a:masterClrMapping/>
  </p:clrMapOvr>
  <p:transition spd="med">
    <p:pull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85860"/>
          </a:xfrm>
          <a:solidFill>
            <a:schemeClr val="accent1">
              <a:lumMod val="60000"/>
              <a:lumOff val="4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Вместе с холодами осенью начинаются дожди.</a:t>
            </a:r>
            <a:b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Всё чаще моросит осенний дождик.</a:t>
            </a:r>
            <a:b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Люди ходят под зонтиками, а на улицах становится много луж.</a:t>
            </a:r>
            <a:b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" name="Содержимое 5" descr="depositphotos_77449180-stock-illustration-autumn-background-with-leaves-and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199" y="1628800"/>
            <a:ext cx="4253681" cy="4253681"/>
          </a:xfrm>
        </p:spPr>
      </p:pic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309" y="1600200"/>
            <a:ext cx="3976381" cy="4525963"/>
          </a:xfr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85860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Порывы ветра срывают с деревьев жёлтые, багряные и лиловые листья, которые устилают землю пёстрым ковром.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83734" y="1600200"/>
            <a:ext cx="6776532" cy="4525963"/>
          </a:xfrm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71612"/>
          </a:xfrm>
          <a:solidFill>
            <a:schemeClr val="accent4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Постепенно деревья теряют все свои листья, и их ветки остаются совсем голыми. Наступает поздняя осень.</a:t>
            </a:r>
            <a:endParaRPr lang="ru-RU" sz="2400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5" name="Содержимое 4" descr="i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67544" y="1700808"/>
            <a:ext cx="4343358" cy="4797152"/>
          </a:xfrm>
        </p:spPr>
      </p:pic>
      <p:pic>
        <p:nvPicPr>
          <p:cNvPr id="6" name="Содержимое 5" descr="_original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076056" y="1772816"/>
            <a:ext cx="3186131" cy="4608512"/>
          </a:xfrm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57298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Поздней осенью становится ещё холоднее.</a:t>
            </a:r>
            <a:b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По ночам бывают заморозки- на листьях и траве появляется иней, от холода замерзают лужи.</a:t>
            </a:r>
            <a:endParaRPr lang="ru-RU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6" name="Содержимое 5" descr="listia-inii-priroda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51520" y="1412776"/>
            <a:ext cx="4284570" cy="5119346"/>
          </a:xfrm>
        </p:spPr>
      </p:pic>
      <p:pic>
        <p:nvPicPr>
          <p:cNvPr id="7" name="Содержимое 6" descr="60d15d900fd46f503c95290a81ae7994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8200" y="2301379"/>
            <a:ext cx="4038600" cy="3123604"/>
          </a:xfrm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178</TotalTime>
  <Words>259</Words>
  <Application>Microsoft Office PowerPoint</Application>
  <PresentationFormat>Экран (4:3)</PresentationFormat>
  <Paragraphs>21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Золотая осень</vt:lpstr>
      <vt:lpstr>Посмотрим на эту картинку. Какая необычная природа! Какие разноцветные листья- красные, желтые, оранжевые! Почему всё такое пестрое? Это значит наступила осень!</vt:lpstr>
      <vt:lpstr>Листья меняют свой цвет потому, что с наступлением осени солнышко светит всё меньше, и им не хватает солнечного света, чтобы оставаться зелёными.</vt:lpstr>
      <vt:lpstr>Осенью на улице начинает холодать. Люди одеваются теплее чем летом- в тёплые шапки, пальто и куртки, переобуваются в ботинки и сапоги.</vt:lpstr>
      <vt:lpstr>Вместе с холодами осенью начинаются дожди. Всё чаще моросит осенний дождик. Люди ходят под зонтиками, а на улицах становится много луж. </vt:lpstr>
      <vt:lpstr>Порывы ветра срывают с деревьев жёлтые, багряные и лиловые листья, которые устилают землю пёстрым ковром.</vt:lpstr>
      <vt:lpstr>Постепенно деревья теряют все свои листья, и их ветки остаются совсем голыми. Наступает поздняя осень.</vt:lpstr>
      <vt:lpstr>Поздней осенью становится ещё холоднее. По ночам бывают заморозки- на листьях и траве появляется иней, от холода замерзают лужи.</vt:lpstr>
      <vt:lpstr>Осенью многие птицы улетают на юг- в тёплые страны. Они улетают потому, что осенью и зимой очень холодно, птицам нечего есть – исчезают насекомые и растения – трава и листья деревьев.</vt:lpstr>
      <vt:lpstr>Многие звери меняют окрас своей шерсти – посмотри, этот зайчик летом был серый, в такой шубке ему было легко прятаться от лисиц и волков на фоне травки и деревьев. А к концу осени зайчик стал белым, для того, чтобы быть менее заметным на белом снегу зимой.</vt:lpstr>
      <vt:lpstr>Осенью звери стараются сделать побольше запасов еды на зиму. Ведь зимой добыть еду не так уж просто.</vt:lpstr>
      <vt:lpstr>А ещё осенью созревает много овощей и фруктов.</vt:lpstr>
      <vt:lpstr>Люди собирают урожай. На полях, в садах и огородах.</vt:lpstr>
      <vt:lpstr>Осень очень красивое время года!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Золотая осень</dc:title>
  <dc:creator>Валентина</dc:creator>
  <cp:lastModifiedBy>User</cp:lastModifiedBy>
  <cp:revision>20</cp:revision>
  <dcterms:created xsi:type="dcterms:W3CDTF">2021-10-31T12:24:19Z</dcterms:created>
  <dcterms:modified xsi:type="dcterms:W3CDTF">2021-11-01T08:31:07Z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2608142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S9.1.2</vt:lpwstr>
  </property>
</Properties>
</file>