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259" r:id="rId3"/>
    <p:sldId id="267" r:id="rId4"/>
    <p:sldId id="260" r:id="rId5"/>
    <p:sldId id="261" r:id="rId6"/>
    <p:sldId id="265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A391E-09E0-417F-8563-5D2933620745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E3690-CBD4-4E9A-910C-ACF8F6D2B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815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3690-CBD4-4E9A-910C-ACF8F6D2B25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5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6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652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12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47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0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40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39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3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3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6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2F2C0-9E08-4574-B78B-96A3CDF31E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289D-CB34-4EBE-A9B1-F7CFF656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79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" y="69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443711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sz="2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Воспитатель Сорокина Н.А, </a:t>
            </a:r>
            <a:r>
              <a:rPr lang="en-US" sz="2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  <a:endParaRPr lang="ru-RU" sz="2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588368"/>
            <a:ext cx="29073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860" y="2459504"/>
            <a:ext cx="7083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36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5223" y="5805264"/>
            <a:ext cx="224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город Воронеж</a:t>
            </a:r>
          </a:p>
        </p:txBody>
      </p:sp>
      <p:pic>
        <p:nvPicPr>
          <p:cNvPr id="16392" name="Picture 8" descr="https://ds05.infourok.ru/uploads/ex/0e8b/000a95da-6127df23/img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2032" y="3686192"/>
            <a:ext cx="3051896" cy="211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9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rchives.haskell.org/projects.haskell.org/diagrams/doc/images/3a9640d2cb5025d4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0717" y="1606153"/>
            <a:ext cx="3322564" cy="312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3645" y="836712"/>
            <a:ext cx="23967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https://volgaofpoly.ru/image/cache/import_files/12/12197236-f318-11e0-8943-001617ed458a_292b24e2-9817-11e5-bf76-842017caf819-1000x1000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backgroundMark x1="7800" y1="6600" x2="7800" y2="6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98" y="742057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4149080"/>
            <a:ext cx="1883827" cy="18777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8224" y="4220165"/>
            <a:ext cx="1806646" cy="180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99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27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06341" y="911246"/>
            <a:ext cx="1531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Овал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s://www.websticker.com/wp-content/uploads/2016/01/oval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4740" y1="12203" x2="4740" y2="122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838228"/>
            <a:ext cx="4692782" cy="312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692696"/>
            <a:ext cx="1633870" cy="21337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4279439"/>
            <a:ext cx="2523963" cy="16826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184" y="3704286"/>
            <a:ext cx="2517866" cy="25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2.ask.ru/answers/16000000/15394000/1539323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96" b="84489" l="18550" r="78103">
                        <a14:backgroundMark x1="31381" y1="34672" x2="31381" y2="34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843" t="18812" r="22123" b="15892"/>
          <a:stretch/>
        </p:blipFill>
        <p:spPr bwMode="auto">
          <a:xfrm>
            <a:off x="2844553" y="1597675"/>
            <a:ext cx="3307587" cy="279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29762" y="828234"/>
            <a:ext cx="42844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938" y="1212954"/>
            <a:ext cx="2523963" cy="25239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9890" y="1484784"/>
            <a:ext cx="1743607" cy="1737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067" y="4105472"/>
            <a:ext cx="2377646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9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09759" y="911246"/>
            <a:ext cx="23244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988840"/>
            <a:ext cx="3252936" cy="302275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333" y="893021"/>
            <a:ext cx="1688738" cy="22496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513" y="1252715"/>
            <a:ext cx="1536325" cy="1530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4806" y="4437112"/>
            <a:ext cx="1786283" cy="17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6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cont.ws/uploads/pic/2019/6/Screenshot%20%28211%2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868" y="1844824"/>
            <a:ext cx="4850317" cy="273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7020" y="1002097"/>
            <a:ext cx="42700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Прямоугольник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64" y="953343"/>
            <a:ext cx="1347333" cy="25056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249" y="4293096"/>
            <a:ext cx="2341067" cy="2341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3873" y="3933056"/>
            <a:ext cx="2347163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73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fa6/000af89d-c5158c4f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7612" y="1988839"/>
            <a:ext cx="58287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4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27</Words>
  <Application>Microsoft Office PowerPoint</Application>
  <PresentationFormat>Экран (4:3)</PresentationFormat>
  <Paragraphs>12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Наталия Сорокина</cp:lastModifiedBy>
  <cp:revision>35</cp:revision>
  <dcterms:created xsi:type="dcterms:W3CDTF">2020-05-25T08:58:27Z</dcterms:created>
  <dcterms:modified xsi:type="dcterms:W3CDTF">2021-11-04T19:30:35Z</dcterms:modified>
</cp:coreProperties>
</file>