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1" r:id="rId3"/>
    <p:sldId id="262" r:id="rId4"/>
    <p:sldId id="264" r:id="rId5"/>
    <p:sldId id="265" r:id="rId6"/>
    <p:sldId id="266" r:id="rId7"/>
    <p:sldId id="263" r:id="rId8"/>
    <p:sldId id="257" r:id="rId9"/>
    <p:sldId id="258" r:id="rId10"/>
    <p:sldId id="259" r:id="rId11"/>
    <p:sldId id="260" r:id="rId12"/>
    <p:sldId id="268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5C8D909-22AB-44FB-8F48-4E0D300295AB}" type="doc">
      <dgm:prSet loTypeId="urn:microsoft.com/office/officeart/2005/8/layout/cycle4" loCatId="matrix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1EFAA8F6-60DD-40F3-89F9-24655651C1E5}">
      <dgm:prSet phldrT="[Текст]" custT="1"/>
      <dgm:spPr/>
      <dgm:t>
        <a:bodyPr/>
        <a:lstStyle/>
        <a:p>
          <a:r>
            <a:rPr lang="ru-RU" sz="2000" b="1" dirty="0" smtClean="0"/>
            <a:t>Кооперация</a:t>
          </a:r>
          <a:endParaRPr lang="ru-RU" sz="2000" b="1" dirty="0"/>
        </a:p>
      </dgm:t>
    </dgm:pt>
    <dgm:pt modelId="{7A694EB4-3A7A-442B-A29C-9477F0040391}" type="parTrans" cxnId="{B0C1081C-61D6-48B2-844E-2193FD9C6FC1}">
      <dgm:prSet/>
      <dgm:spPr/>
      <dgm:t>
        <a:bodyPr/>
        <a:lstStyle/>
        <a:p>
          <a:endParaRPr lang="ru-RU"/>
        </a:p>
      </dgm:t>
    </dgm:pt>
    <dgm:pt modelId="{6F0A5456-87F1-4C3C-8622-E720AAABE445}" type="sibTrans" cxnId="{B0C1081C-61D6-48B2-844E-2193FD9C6FC1}">
      <dgm:prSet/>
      <dgm:spPr/>
      <dgm:t>
        <a:bodyPr/>
        <a:lstStyle/>
        <a:p>
          <a:endParaRPr lang="ru-RU"/>
        </a:p>
      </dgm:t>
    </dgm:pt>
    <dgm:pt modelId="{F5D59CD7-EF43-4649-BADC-42F0E04A1E3B}">
      <dgm:prSet phldrT="[Текст]" custT="1"/>
      <dgm:spPr/>
      <dgm:t>
        <a:bodyPr/>
        <a:lstStyle/>
        <a:p>
          <a:r>
            <a:rPr lang="ru-RU" sz="2000" b="1" dirty="0" smtClean="0"/>
            <a:t>Критическое</a:t>
          </a:r>
        </a:p>
        <a:p>
          <a:r>
            <a:rPr lang="ru-RU" sz="2000" b="1" dirty="0" smtClean="0"/>
            <a:t>мышление</a:t>
          </a:r>
          <a:endParaRPr lang="ru-RU" sz="2000" b="1" dirty="0"/>
        </a:p>
      </dgm:t>
    </dgm:pt>
    <dgm:pt modelId="{F85C6A81-564C-4FA3-A275-F6D7B58C3FE8}" type="parTrans" cxnId="{5BC9BB41-BAD0-4DAB-AEE7-0D21254DBE70}">
      <dgm:prSet/>
      <dgm:spPr/>
      <dgm:t>
        <a:bodyPr/>
        <a:lstStyle/>
        <a:p>
          <a:endParaRPr lang="ru-RU"/>
        </a:p>
      </dgm:t>
    </dgm:pt>
    <dgm:pt modelId="{914547B0-63E3-41F4-A46D-46849D70361A}" type="sibTrans" cxnId="{5BC9BB41-BAD0-4DAB-AEE7-0D21254DBE70}">
      <dgm:prSet/>
      <dgm:spPr/>
      <dgm:t>
        <a:bodyPr/>
        <a:lstStyle/>
        <a:p>
          <a:endParaRPr lang="ru-RU"/>
        </a:p>
      </dgm:t>
    </dgm:pt>
    <dgm:pt modelId="{828D0383-30A3-4376-9E19-743337C78AFA}">
      <dgm:prSet phldrT="[Текст]"/>
      <dgm:spPr/>
      <dgm:t>
        <a:bodyPr/>
        <a:lstStyle/>
        <a:p>
          <a:r>
            <a:rPr lang="ru-RU" b="1" dirty="0" smtClean="0"/>
            <a:t>Креативность</a:t>
          </a:r>
          <a:endParaRPr lang="ru-RU" b="1" dirty="0"/>
        </a:p>
      </dgm:t>
    </dgm:pt>
    <dgm:pt modelId="{42E5BA71-D32C-418E-A5CB-B10223714835}" type="parTrans" cxnId="{6886B699-579B-406E-8DFC-6DFD151D3952}">
      <dgm:prSet/>
      <dgm:spPr/>
      <dgm:t>
        <a:bodyPr/>
        <a:lstStyle/>
        <a:p>
          <a:endParaRPr lang="ru-RU"/>
        </a:p>
      </dgm:t>
    </dgm:pt>
    <dgm:pt modelId="{21BE0073-7C41-4C32-A24A-CE0DBB12B610}" type="sibTrans" cxnId="{6886B699-579B-406E-8DFC-6DFD151D3952}">
      <dgm:prSet/>
      <dgm:spPr/>
      <dgm:t>
        <a:bodyPr/>
        <a:lstStyle/>
        <a:p>
          <a:endParaRPr lang="ru-RU"/>
        </a:p>
      </dgm:t>
    </dgm:pt>
    <dgm:pt modelId="{01F1ECBE-921C-40EB-95D0-368C8C5B56CD}">
      <dgm:prSet phldrT="[Текст]" custT="1"/>
      <dgm:spPr/>
      <dgm:t>
        <a:bodyPr/>
        <a:lstStyle/>
        <a:p>
          <a:r>
            <a:rPr lang="ru-RU" sz="1800" b="1" dirty="0" smtClean="0"/>
            <a:t>Коммуникация</a:t>
          </a:r>
          <a:endParaRPr lang="ru-RU" sz="1800" b="1" dirty="0"/>
        </a:p>
      </dgm:t>
    </dgm:pt>
    <dgm:pt modelId="{0E906D2D-DEA9-4AE4-9608-77B9551918B0}" type="parTrans" cxnId="{FFDC1074-45AC-4199-B564-F06FC62DB281}">
      <dgm:prSet/>
      <dgm:spPr/>
      <dgm:t>
        <a:bodyPr/>
        <a:lstStyle/>
        <a:p>
          <a:endParaRPr lang="ru-RU"/>
        </a:p>
      </dgm:t>
    </dgm:pt>
    <dgm:pt modelId="{1F4A65A9-1BFC-4089-88C7-D23415D86113}" type="sibTrans" cxnId="{FFDC1074-45AC-4199-B564-F06FC62DB281}">
      <dgm:prSet/>
      <dgm:spPr/>
      <dgm:t>
        <a:bodyPr/>
        <a:lstStyle/>
        <a:p>
          <a:endParaRPr lang="ru-RU"/>
        </a:p>
      </dgm:t>
    </dgm:pt>
    <dgm:pt modelId="{7BADF9B9-8594-4989-A729-9A79E8E1FF1E}" type="pres">
      <dgm:prSet presAssocID="{D5C8D909-22AB-44FB-8F48-4E0D300295AB}" presName="cycleMatrixDiagram" presStyleCnt="0">
        <dgm:presLayoutVars>
          <dgm:chMax val="1"/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D8B1194-BAAB-41B2-B393-86F680D38C14}" type="pres">
      <dgm:prSet presAssocID="{D5C8D909-22AB-44FB-8F48-4E0D300295AB}" presName="children" presStyleCnt="0"/>
      <dgm:spPr/>
    </dgm:pt>
    <dgm:pt modelId="{D0607C40-442C-4712-8661-3A7760A020CD}" type="pres">
      <dgm:prSet presAssocID="{D5C8D909-22AB-44FB-8F48-4E0D300295AB}" presName="childPlaceholder" presStyleCnt="0"/>
      <dgm:spPr/>
    </dgm:pt>
    <dgm:pt modelId="{DEFD7C46-2E30-4D25-8D0B-70B577C59B01}" type="pres">
      <dgm:prSet presAssocID="{D5C8D909-22AB-44FB-8F48-4E0D300295AB}" presName="circle" presStyleCnt="0"/>
      <dgm:spPr/>
    </dgm:pt>
    <dgm:pt modelId="{A9C3CC09-DF67-4DB3-BC5D-37E048705A7B}" type="pres">
      <dgm:prSet presAssocID="{D5C8D909-22AB-44FB-8F48-4E0D300295AB}" presName="quadrant1" presStyleLbl="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0871BA5-62AD-4898-ABB4-E2AE1634F217}" type="pres">
      <dgm:prSet presAssocID="{D5C8D909-22AB-44FB-8F48-4E0D300295AB}" presName="quadrant2" presStyleLbl="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722995B-1D14-4DD7-A9EE-4B7B9858201B}" type="pres">
      <dgm:prSet presAssocID="{D5C8D909-22AB-44FB-8F48-4E0D300295AB}" presName="quadrant3" presStyleLbl="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FEB720E-D034-4579-989D-3E2324220925}" type="pres">
      <dgm:prSet presAssocID="{D5C8D909-22AB-44FB-8F48-4E0D300295AB}" presName="quadrant4" presStyleLbl="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BC4B2BF-4524-4C46-8C97-772BE8787580}" type="pres">
      <dgm:prSet presAssocID="{D5C8D909-22AB-44FB-8F48-4E0D300295AB}" presName="quadrantPlaceholder" presStyleCnt="0"/>
      <dgm:spPr/>
    </dgm:pt>
    <dgm:pt modelId="{2CB4D4D1-1B5E-4509-8EAE-3C2947E975B7}" type="pres">
      <dgm:prSet presAssocID="{D5C8D909-22AB-44FB-8F48-4E0D300295AB}" presName="center1" presStyleLbl="fgShp" presStyleIdx="0" presStyleCnt="2"/>
      <dgm:spPr/>
    </dgm:pt>
    <dgm:pt modelId="{B3C895B7-3329-492B-967F-03394B46C197}" type="pres">
      <dgm:prSet presAssocID="{D5C8D909-22AB-44FB-8F48-4E0D300295AB}" presName="center2" presStyleLbl="fgShp" presStyleIdx="1" presStyleCnt="2"/>
      <dgm:spPr/>
    </dgm:pt>
  </dgm:ptLst>
  <dgm:cxnLst>
    <dgm:cxn modelId="{88006EF0-DF50-46DE-86CB-EDA4D6889847}" type="presOf" srcId="{F5D59CD7-EF43-4649-BADC-42F0E04A1E3B}" destId="{70871BA5-62AD-4898-ABB4-E2AE1634F217}" srcOrd="0" destOrd="0" presId="urn:microsoft.com/office/officeart/2005/8/layout/cycle4"/>
    <dgm:cxn modelId="{6886B699-579B-406E-8DFC-6DFD151D3952}" srcId="{D5C8D909-22AB-44FB-8F48-4E0D300295AB}" destId="{828D0383-30A3-4376-9E19-743337C78AFA}" srcOrd="2" destOrd="0" parTransId="{42E5BA71-D32C-418E-A5CB-B10223714835}" sibTransId="{21BE0073-7C41-4C32-A24A-CE0DBB12B610}"/>
    <dgm:cxn modelId="{B0C1081C-61D6-48B2-844E-2193FD9C6FC1}" srcId="{D5C8D909-22AB-44FB-8F48-4E0D300295AB}" destId="{1EFAA8F6-60DD-40F3-89F9-24655651C1E5}" srcOrd="0" destOrd="0" parTransId="{7A694EB4-3A7A-442B-A29C-9477F0040391}" sibTransId="{6F0A5456-87F1-4C3C-8622-E720AAABE445}"/>
    <dgm:cxn modelId="{5BC9BB41-BAD0-4DAB-AEE7-0D21254DBE70}" srcId="{D5C8D909-22AB-44FB-8F48-4E0D300295AB}" destId="{F5D59CD7-EF43-4649-BADC-42F0E04A1E3B}" srcOrd="1" destOrd="0" parTransId="{F85C6A81-564C-4FA3-A275-F6D7B58C3FE8}" sibTransId="{914547B0-63E3-41F4-A46D-46849D70361A}"/>
    <dgm:cxn modelId="{8BC5DD3D-1B14-45EF-92A9-26ADBECF9B0C}" type="presOf" srcId="{D5C8D909-22AB-44FB-8F48-4E0D300295AB}" destId="{7BADF9B9-8594-4989-A729-9A79E8E1FF1E}" srcOrd="0" destOrd="0" presId="urn:microsoft.com/office/officeart/2005/8/layout/cycle4"/>
    <dgm:cxn modelId="{5EC01663-E69B-4DAD-9D95-9710CF0BC6F9}" type="presOf" srcId="{828D0383-30A3-4376-9E19-743337C78AFA}" destId="{0722995B-1D14-4DD7-A9EE-4B7B9858201B}" srcOrd="0" destOrd="0" presId="urn:microsoft.com/office/officeart/2005/8/layout/cycle4"/>
    <dgm:cxn modelId="{CEFC7123-FA1B-423A-87BC-065E3B8F4371}" type="presOf" srcId="{1EFAA8F6-60DD-40F3-89F9-24655651C1E5}" destId="{A9C3CC09-DF67-4DB3-BC5D-37E048705A7B}" srcOrd="0" destOrd="0" presId="urn:microsoft.com/office/officeart/2005/8/layout/cycle4"/>
    <dgm:cxn modelId="{2C89E147-DC21-4EBB-ADAA-25F131802BAB}" type="presOf" srcId="{01F1ECBE-921C-40EB-95D0-368C8C5B56CD}" destId="{9FEB720E-D034-4579-989D-3E2324220925}" srcOrd="0" destOrd="0" presId="urn:microsoft.com/office/officeart/2005/8/layout/cycle4"/>
    <dgm:cxn modelId="{FFDC1074-45AC-4199-B564-F06FC62DB281}" srcId="{D5C8D909-22AB-44FB-8F48-4E0D300295AB}" destId="{01F1ECBE-921C-40EB-95D0-368C8C5B56CD}" srcOrd="3" destOrd="0" parTransId="{0E906D2D-DEA9-4AE4-9608-77B9551918B0}" sibTransId="{1F4A65A9-1BFC-4089-88C7-D23415D86113}"/>
    <dgm:cxn modelId="{F73D9DEB-E1DC-4D2E-B6A2-50B9EE204287}" type="presParOf" srcId="{7BADF9B9-8594-4989-A729-9A79E8E1FF1E}" destId="{1D8B1194-BAAB-41B2-B393-86F680D38C14}" srcOrd="0" destOrd="0" presId="urn:microsoft.com/office/officeart/2005/8/layout/cycle4"/>
    <dgm:cxn modelId="{265DABA7-BCB8-4C48-AD19-D9027EC687A6}" type="presParOf" srcId="{1D8B1194-BAAB-41B2-B393-86F680D38C14}" destId="{D0607C40-442C-4712-8661-3A7760A020CD}" srcOrd="0" destOrd="0" presId="urn:microsoft.com/office/officeart/2005/8/layout/cycle4"/>
    <dgm:cxn modelId="{5B722B63-DD87-42FF-A3CE-CD585F01393B}" type="presParOf" srcId="{7BADF9B9-8594-4989-A729-9A79E8E1FF1E}" destId="{DEFD7C46-2E30-4D25-8D0B-70B577C59B01}" srcOrd="1" destOrd="0" presId="urn:microsoft.com/office/officeart/2005/8/layout/cycle4"/>
    <dgm:cxn modelId="{B8246E0A-D924-43A2-A861-C5B82A2DCBB4}" type="presParOf" srcId="{DEFD7C46-2E30-4D25-8D0B-70B577C59B01}" destId="{A9C3CC09-DF67-4DB3-BC5D-37E048705A7B}" srcOrd="0" destOrd="0" presId="urn:microsoft.com/office/officeart/2005/8/layout/cycle4"/>
    <dgm:cxn modelId="{76FA82BF-01E6-4E6B-830E-B3D32158B88A}" type="presParOf" srcId="{DEFD7C46-2E30-4D25-8D0B-70B577C59B01}" destId="{70871BA5-62AD-4898-ABB4-E2AE1634F217}" srcOrd="1" destOrd="0" presId="urn:microsoft.com/office/officeart/2005/8/layout/cycle4"/>
    <dgm:cxn modelId="{B8D0B9A0-5528-4E5C-8AD3-76CEC1348DD6}" type="presParOf" srcId="{DEFD7C46-2E30-4D25-8D0B-70B577C59B01}" destId="{0722995B-1D14-4DD7-A9EE-4B7B9858201B}" srcOrd="2" destOrd="0" presId="urn:microsoft.com/office/officeart/2005/8/layout/cycle4"/>
    <dgm:cxn modelId="{6A133AFA-61BB-4D81-9F7C-6F2AC22D7A51}" type="presParOf" srcId="{DEFD7C46-2E30-4D25-8D0B-70B577C59B01}" destId="{9FEB720E-D034-4579-989D-3E2324220925}" srcOrd="3" destOrd="0" presId="urn:microsoft.com/office/officeart/2005/8/layout/cycle4"/>
    <dgm:cxn modelId="{2CC55E87-9CC6-4E58-96D1-7FB6BF847EB8}" type="presParOf" srcId="{DEFD7C46-2E30-4D25-8D0B-70B577C59B01}" destId="{0BC4B2BF-4524-4C46-8C97-772BE8787580}" srcOrd="4" destOrd="0" presId="urn:microsoft.com/office/officeart/2005/8/layout/cycle4"/>
    <dgm:cxn modelId="{C580BD8A-CB1C-46BC-9543-23FA3BF5FD6E}" type="presParOf" srcId="{7BADF9B9-8594-4989-A729-9A79E8E1FF1E}" destId="{2CB4D4D1-1B5E-4509-8EAE-3C2947E975B7}" srcOrd="2" destOrd="0" presId="urn:microsoft.com/office/officeart/2005/8/layout/cycle4"/>
    <dgm:cxn modelId="{3B9AF42F-9859-4A91-A2FA-C537B2836C25}" type="presParOf" srcId="{7BADF9B9-8594-4989-A729-9A79E8E1FF1E}" destId="{B3C895B7-3329-492B-967F-03394B46C197}" srcOrd="3" destOrd="0" presId="urn:microsoft.com/office/officeart/2005/8/layout/cycle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F3E1502-197F-4719-92E8-9A0DE85FEA26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C980C9EF-5435-4548-A0C6-1A7FD2B1B674}">
      <dgm:prSet phldrT="[Текст]"/>
      <dgm:spPr/>
      <dgm:t>
        <a:bodyPr/>
        <a:lstStyle/>
        <a:p>
          <a:r>
            <a:rPr lang="ru-RU" dirty="0" smtClean="0"/>
            <a:t>Обыкновенные </a:t>
          </a:r>
        </a:p>
        <a:p>
          <a:r>
            <a:rPr lang="ru-RU" dirty="0" smtClean="0"/>
            <a:t>дроби</a:t>
          </a:r>
          <a:endParaRPr lang="ru-RU" dirty="0"/>
        </a:p>
      </dgm:t>
    </dgm:pt>
    <dgm:pt modelId="{B14B70D2-3FC6-4F00-82D0-DAEBBDA642DB}" type="parTrans" cxnId="{77DFB2CC-609E-45B5-B7A4-5EDCBDD0FE60}">
      <dgm:prSet/>
      <dgm:spPr/>
      <dgm:t>
        <a:bodyPr/>
        <a:lstStyle/>
        <a:p>
          <a:endParaRPr lang="ru-RU"/>
        </a:p>
      </dgm:t>
    </dgm:pt>
    <dgm:pt modelId="{B28756E6-9B4D-46AA-A8B4-0048453FE0C1}" type="sibTrans" cxnId="{77DFB2CC-609E-45B5-B7A4-5EDCBDD0FE60}">
      <dgm:prSet/>
      <dgm:spPr/>
      <dgm:t>
        <a:bodyPr/>
        <a:lstStyle/>
        <a:p>
          <a:endParaRPr lang="ru-RU"/>
        </a:p>
      </dgm:t>
    </dgm:pt>
    <dgm:pt modelId="{39A06EE7-0345-4965-87F3-1CA839879750}">
      <dgm:prSet phldrT="[Текст]"/>
      <dgm:spPr/>
      <dgm:t>
        <a:bodyPr/>
        <a:lstStyle/>
        <a:p>
          <a:r>
            <a:rPr lang="ru-RU" dirty="0" smtClean="0"/>
            <a:t>Правильные</a:t>
          </a:r>
          <a:endParaRPr lang="ru-RU" dirty="0"/>
        </a:p>
      </dgm:t>
    </dgm:pt>
    <dgm:pt modelId="{7FB33EE3-6827-4899-AD47-95A2C3C00486}" type="parTrans" cxnId="{61AD085B-A5BD-4652-A7D5-3E2AA289D029}">
      <dgm:prSet/>
      <dgm:spPr/>
      <dgm:t>
        <a:bodyPr/>
        <a:lstStyle/>
        <a:p>
          <a:endParaRPr lang="ru-RU"/>
        </a:p>
      </dgm:t>
    </dgm:pt>
    <dgm:pt modelId="{5EE0B293-4ADD-4336-8CD0-81B53B499572}" type="sibTrans" cxnId="{61AD085B-A5BD-4652-A7D5-3E2AA289D029}">
      <dgm:prSet/>
      <dgm:spPr/>
      <dgm:t>
        <a:bodyPr/>
        <a:lstStyle/>
        <a:p>
          <a:endParaRPr lang="ru-RU" dirty="0"/>
        </a:p>
      </dgm:t>
    </dgm:pt>
    <dgm:pt modelId="{697011EB-DD43-43FD-9349-1644F38949CA}">
      <dgm:prSet phldrT="[Текст]"/>
      <dgm:spPr/>
      <dgm:t>
        <a:bodyPr/>
        <a:lstStyle/>
        <a:p>
          <a:r>
            <a:rPr lang="ru-RU" dirty="0" smtClean="0"/>
            <a:t>Неправильные </a:t>
          </a:r>
          <a:endParaRPr lang="ru-RU" dirty="0"/>
        </a:p>
      </dgm:t>
    </dgm:pt>
    <dgm:pt modelId="{F80C2BE3-83C1-429E-9130-16206CB91357}" type="parTrans" cxnId="{E92E6470-93E6-4AC7-A8A5-A168B1023498}">
      <dgm:prSet/>
      <dgm:spPr/>
      <dgm:t>
        <a:bodyPr/>
        <a:lstStyle/>
        <a:p>
          <a:endParaRPr lang="ru-RU"/>
        </a:p>
      </dgm:t>
    </dgm:pt>
    <dgm:pt modelId="{E60FBDC0-70B7-4CBC-969A-03372AEC26D5}" type="sibTrans" cxnId="{E92E6470-93E6-4AC7-A8A5-A168B1023498}">
      <dgm:prSet/>
      <dgm:spPr/>
      <dgm:t>
        <a:bodyPr/>
        <a:lstStyle/>
        <a:p>
          <a:endParaRPr lang="ru-RU"/>
        </a:p>
      </dgm:t>
    </dgm:pt>
    <dgm:pt modelId="{4261E0D7-41A2-44A7-ADC3-9B775FEAA2F8}">
      <dgm:prSet/>
      <dgm:spPr/>
      <dgm:t>
        <a:bodyPr/>
        <a:lstStyle/>
        <a:p>
          <a:r>
            <a:rPr lang="ru-RU" dirty="0" smtClean="0"/>
            <a:t>Числитель больше знаменателя</a:t>
          </a:r>
          <a:endParaRPr lang="ru-RU" dirty="0"/>
        </a:p>
      </dgm:t>
    </dgm:pt>
    <dgm:pt modelId="{D7FE96E9-96B6-4598-A36A-F23CD67AD19B}" type="parTrans" cxnId="{E8CA4FA6-315E-43D1-80A2-ABE2451EF513}">
      <dgm:prSet/>
      <dgm:spPr/>
      <dgm:t>
        <a:bodyPr/>
        <a:lstStyle/>
        <a:p>
          <a:endParaRPr lang="ru-RU"/>
        </a:p>
      </dgm:t>
    </dgm:pt>
    <dgm:pt modelId="{47372BF1-B5D1-4789-A4F5-9117EBDA471D}" type="sibTrans" cxnId="{E8CA4FA6-315E-43D1-80A2-ABE2451EF513}">
      <dgm:prSet/>
      <dgm:spPr/>
      <dgm:t>
        <a:bodyPr/>
        <a:lstStyle/>
        <a:p>
          <a:endParaRPr lang="ru-RU"/>
        </a:p>
      </dgm:t>
    </dgm:pt>
    <dgm:pt modelId="{B7D772BF-615D-4C37-8984-ECAF20480F3A}">
      <dgm:prSet/>
      <dgm:spPr/>
      <dgm:t>
        <a:bodyPr/>
        <a:lstStyle/>
        <a:p>
          <a:r>
            <a:rPr lang="ru-RU" dirty="0" smtClean="0"/>
            <a:t>Числитель меньше знаменателя</a:t>
          </a:r>
          <a:endParaRPr lang="ru-RU" dirty="0"/>
        </a:p>
      </dgm:t>
    </dgm:pt>
    <dgm:pt modelId="{8D53240A-8402-4D31-B4E0-196A356148E5}" type="parTrans" cxnId="{D3B59179-003F-4383-9207-8A1846807E9B}">
      <dgm:prSet/>
      <dgm:spPr/>
      <dgm:t>
        <a:bodyPr/>
        <a:lstStyle/>
        <a:p>
          <a:endParaRPr lang="ru-RU"/>
        </a:p>
      </dgm:t>
    </dgm:pt>
    <dgm:pt modelId="{21024269-61FA-4D12-BC3A-B26C1BFEA739}" type="sibTrans" cxnId="{D3B59179-003F-4383-9207-8A1846807E9B}">
      <dgm:prSet/>
      <dgm:spPr/>
      <dgm:t>
        <a:bodyPr/>
        <a:lstStyle/>
        <a:p>
          <a:endParaRPr lang="ru-RU"/>
        </a:p>
      </dgm:t>
    </dgm:pt>
    <dgm:pt modelId="{C86B6650-C256-4161-9BD6-DA58F9656DAF}" type="pres">
      <dgm:prSet presAssocID="{BF3E1502-197F-4719-92E8-9A0DE85FEA26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95D5298D-EE10-4474-85EF-F1C5CEC565C2}" type="pres">
      <dgm:prSet presAssocID="{C980C9EF-5435-4548-A0C6-1A7FD2B1B674}" presName="hierRoot1" presStyleCnt="0">
        <dgm:presLayoutVars>
          <dgm:hierBranch val="init"/>
        </dgm:presLayoutVars>
      </dgm:prSet>
      <dgm:spPr/>
    </dgm:pt>
    <dgm:pt modelId="{67B7334D-B29E-4A93-922F-07BF2868754F}" type="pres">
      <dgm:prSet presAssocID="{C980C9EF-5435-4548-A0C6-1A7FD2B1B674}" presName="rootComposite1" presStyleCnt="0"/>
      <dgm:spPr/>
    </dgm:pt>
    <dgm:pt modelId="{197FA18F-019F-4C2F-BBCC-1E74C001A462}" type="pres">
      <dgm:prSet presAssocID="{C980C9EF-5435-4548-A0C6-1A7FD2B1B674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72D0B74-6215-4D4B-B181-E5D1A6A74F38}" type="pres">
      <dgm:prSet presAssocID="{C980C9EF-5435-4548-A0C6-1A7FD2B1B674}" presName="rootConnector1" presStyleLbl="node1" presStyleIdx="0" presStyleCnt="0"/>
      <dgm:spPr/>
      <dgm:t>
        <a:bodyPr/>
        <a:lstStyle/>
        <a:p>
          <a:endParaRPr lang="ru-RU"/>
        </a:p>
      </dgm:t>
    </dgm:pt>
    <dgm:pt modelId="{F1EF2739-F41D-4DE2-8C9F-7BCCE3973CB1}" type="pres">
      <dgm:prSet presAssocID="{C980C9EF-5435-4548-A0C6-1A7FD2B1B674}" presName="hierChild2" presStyleCnt="0"/>
      <dgm:spPr/>
    </dgm:pt>
    <dgm:pt modelId="{AB63A2D5-67F7-4F26-BF8D-40E9188FF0FD}" type="pres">
      <dgm:prSet presAssocID="{7FB33EE3-6827-4899-AD47-95A2C3C00486}" presName="Name37" presStyleLbl="parChTrans1D2" presStyleIdx="0" presStyleCnt="2"/>
      <dgm:spPr/>
      <dgm:t>
        <a:bodyPr/>
        <a:lstStyle/>
        <a:p>
          <a:endParaRPr lang="ru-RU"/>
        </a:p>
      </dgm:t>
    </dgm:pt>
    <dgm:pt modelId="{6B86A0D7-B5AF-4E65-BBE9-1E7D2AA73545}" type="pres">
      <dgm:prSet presAssocID="{39A06EE7-0345-4965-87F3-1CA839879750}" presName="hierRoot2" presStyleCnt="0">
        <dgm:presLayoutVars>
          <dgm:hierBranch val="init"/>
        </dgm:presLayoutVars>
      </dgm:prSet>
      <dgm:spPr/>
    </dgm:pt>
    <dgm:pt modelId="{DE550F96-D450-4F75-9993-07F0316E32C7}" type="pres">
      <dgm:prSet presAssocID="{39A06EE7-0345-4965-87F3-1CA839879750}" presName="rootComposite" presStyleCnt="0"/>
      <dgm:spPr/>
    </dgm:pt>
    <dgm:pt modelId="{CC6145C0-2B89-4FBB-9BD0-C79F827DDA73}" type="pres">
      <dgm:prSet presAssocID="{39A06EE7-0345-4965-87F3-1CA839879750}" presName="rootText" presStyleLbl="node2" presStyleIdx="0" presStyleCnt="2" custLinFactNeighborX="-23684" custLinFactNeighborY="-1071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7A689BCD-4864-47FD-B741-01491FCA86D2}" type="pres">
      <dgm:prSet presAssocID="{39A06EE7-0345-4965-87F3-1CA839879750}" presName="rootConnector" presStyleLbl="node2" presStyleIdx="0" presStyleCnt="2"/>
      <dgm:spPr/>
      <dgm:t>
        <a:bodyPr/>
        <a:lstStyle/>
        <a:p>
          <a:endParaRPr lang="ru-RU"/>
        </a:p>
      </dgm:t>
    </dgm:pt>
    <dgm:pt modelId="{2FBE96B1-5182-4C01-9B86-ADC45911CA4F}" type="pres">
      <dgm:prSet presAssocID="{39A06EE7-0345-4965-87F3-1CA839879750}" presName="hierChild4" presStyleCnt="0"/>
      <dgm:spPr/>
    </dgm:pt>
    <dgm:pt modelId="{BD8B8167-DCFF-48A5-8078-8CA4A6802BD9}" type="pres">
      <dgm:prSet presAssocID="{8D53240A-8402-4D31-B4E0-196A356148E5}" presName="Name37" presStyleLbl="parChTrans1D3" presStyleIdx="0" presStyleCnt="2"/>
      <dgm:spPr/>
      <dgm:t>
        <a:bodyPr/>
        <a:lstStyle/>
        <a:p>
          <a:endParaRPr lang="ru-RU"/>
        </a:p>
      </dgm:t>
    </dgm:pt>
    <dgm:pt modelId="{6A1CF6FD-FDE0-4CD6-8B74-32918EE495C0}" type="pres">
      <dgm:prSet presAssocID="{B7D772BF-615D-4C37-8984-ECAF20480F3A}" presName="hierRoot2" presStyleCnt="0">
        <dgm:presLayoutVars>
          <dgm:hierBranch val="init"/>
        </dgm:presLayoutVars>
      </dgm:prSet>
      <dgm:spPr/>
    </dgm:pt>
    <dgm:pt modelId="{F15C58C9-AB02-4C77-A9D6-995693A3050E}" type="pres">
      <dgm:prSet presAssocID="{B7D772BF-615D-4C37-8984-ECAF20480F3A}" presName="rootComposite" presStyleCnt="0"/>
      <dgm:spPr/>
    </dgm:pt>
    <dgm:pt modelId="{AA1918DF-52B2-4C65-8BB9-96D07A9A0B47}" type="pres">
      <dgm:prSet presAssocID="{B7D772BF-615D-4C37-8984-ECAF20480F3A}" presName="rootText" presStyleLbl="node3" presStyleIdx="0" presStyleCnt="2" custLinFactNeighborX="10799" custLinFactNeighborY="-1236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37CDE09-9934-46ED-A3ED-7DF57A40C95A}" type="pres">
      <dgm:prSet presAssocID="{B7D772BF-615D-4C37-8984-ECAF20480F3A}" presName="rootConnector" presStyleLbl="node3" presStyleIdx="0" presStyleCnt="2"/>
      <dgm:spPr/>
      <dgm:t>
        <a:bodyPr/>
        <a:lstStyle/>
        <a:p>
          <a:endParaRPr lang="ru-RU"/>
        </a:p>
      </dgm:t>
    </dgm:pt>
    <dgm:pt modelId="{61C6B264-B67C-4352-9EF1-8543BEA267F6}" type="pres">
      <dgm:prSet presAssocID="{B7D772BF-615D-4C37-8984-ECAF20480F3A}" presName="hierChild4" presStyleCnt="0"/>
      <dgm:spPr/>
    </dgm:pt>
    <dgm:pt modelId="{ABBB2AE4-75C5-4FBC-B271-AB0A0DDA82D0}" type="pres">
      <dgm:prSet presAssocID="{B7D772BF-615D-4C37-8984-ECAF20480F3A}" presName="hierChild5" presStyleCnt="0"/>
      <dgm:spPr/>
    </dgm:pt>
    <dgm:pt modelId="{D07FABE1-FA09-4B30-89FF-83C0B257E84D}" type="pres">
      <dgm:prSet presAssocID="{39A06EE7-0345-4965-87F3-1CA839879750}" presName="hierChild5" presStyleCnt="0"/>
      <dgm:spPr/>
    </dgm:pt>
    <dgm:pt modelId="{C02494A7-8F13-44FA-B16E-51C9C0787247}" type="pres">
      <dgm:prSet presAssocID="{F80C2BE3-83C1-429E-9130-16206CB91357}" presName="Name37" presStyleLbl="parChTrans1D2" presStyleIdx="1" presStyleCnt="2"/>
      <dgm:spPr/>
      <dgm:t>
        <a:bodyPr/>
        <a:lstStyle/>
        <a:p>
          <a:endParaRPr lang="ru-RU"/>
        </a:p>
      </dgm:t>
    </dgm:pt>
    <dgm:pt modelId="{E569C336-FD98-48E2-8C2D-226623ADD7C5}" type="pres">
      <dgm:prSet presAssocID="{697011EB-DD43-43FD-9349-1644F38949CA}" presName="hierRoot2" presStyleCnt="0">
        <dgm:presLayoutVars>
          <dgm:hierBranch val="init"/>
        </dgm:presLayoutVars>
      </dgm:prSet>
      <dgm:spPr/>
    </dgm:pt>
    <dgm:pt modelId="{08325731-9728-4EB1-8903-4F6E2BE9A6D9}" type="pres">
      <dgm:prSet presAssocID="{697011EB-DD43-43FD-9349-1644F38949CA}" presName="rootComposite" presStyleCnt="0"/>
      <dgm:spPr/>
    </dgm:pt>
    <dgm:pt modelId="{77EE2517-562C-4627-9F58-6E8E506C0CE5}" type="pres">
      <dgm:prSet presAssocID="{697011EB-DD43-43FD-9349-1644F38949CA}" presName="rootText" presStyleLbl="node2" presStyleIdx="1" presStyleCnt="2" custLinFactNeighborX="26865" custLinFactNeighborY="-1131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D6DDC412-CE50-4839-A913-76B0B1E2C0B6}" type="pres">
      <dgm:prSet presAssocID="{697011EB-DD43-43FD-9349-1644F38949CA}" presName="rootConnector" presStyleLbl="node2" presStyleIdx="1" presStyleCnt="2"/>
      <dgm:spPr/>
      <dgm:t>
        <a:bodyPr/>
        <a:lstStyle/>
        <a:p>
          <a:endParaRPr lang="ru-RU"/>
        </a:p>
      </dgm:t>
    </dgm:pt>
    <dgm:pt modelId="{37F8CC85-FB3B-4272-B0D2-A5C38821C283}" type="pres">
      <dgm:prSet presAssocID="{697011EB-DD43-43FD-9349-1644F38949CA}" presName="hierChild4" presStyleCnt="0"/>
      <dgm:spPr/>
    </dgm:pt>
    <dgm:pt modelId="{AEDCE922-B810-4892-A71B-C8BA077CEB9D}" type="pres">
      <dgm:prSet presAssocID="{D7FE96E9-96B6-4598-A36A-F23CD67AD19B}" presName="Name37" presStyleLbl="parChTrans1D3" presStyleIdx="1" presStyleCnt="2"/>
      <dgm:spPr/>
      <dgm:t>
        <a:bodyPr/>
        <a:lstStyle/>
        <a:p>
          <a:endParaRPr lang="ru-RU"/>
        </a:p>
      </dgm:t>
    </dgm:pt>
    <dgm:pt modelId="{B2C12B0D-19F8-408B-8C75-139AA37C5EA8}" type="pres">
      <dgm:prSet presAssocID="{4261E0D7-41A2-44A7-ADC3-9B775FEAA2F8}" presName="hierRoot2" presStyleCnt="0">
        <dgm:presLayoutVars>
          <dgm:hierBranch val="init"/>
        </dgm:presLayoutVars>
      </dgm:prSet>
      <dgm:spPr/>
    </dgm:pt>
    <dgm:pt modelId="{6FFBF566-CF82-4557-8F7B-F22BD55C3BB2}" type="pres">
      <dgm:prSet presAssocID="{4261E0D7-41A2-44A7-ADC3-9B775FEAA2F8}" presName="rootComposite" presStyleCnt="0"/>
      <dgm:spPr/>
    </dgm:pt>
    <dgm:pt modelId="{A974663F-F45D-4F67-8A57-D23ED4E92132}" type="pres">
      <dgm:prSet presAssocID="{4261E0D7-41A2-44A7-ADC3-9B775FEAA2F8}" presName="rootText" presStyleLbl="node3" presStyleIdx="1" presStyleCnt="2" custLinFactNeighborX="22076" custLinFactNeighborY="176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DE3AA617-3DB6-4146-A84E-2C8B8AE1773F}" type="pres">
      <dgm:prSet presAssocID="{4261E0D7-41A2-44A7-ADC3-9B775FEAA2F8}" presName="rootConnector" presStyleLbl="node3" presStyleIdx="1" presStyleCnt="2"/>
      <dgm:spPr/>
      <dgm:t>
        <a:bodyPr/>
        <a:lstStyle/>
        <a:p>
          <a:endParaRPr lang="ru-RU"/>
        </a:p>
      </dgm:t>
    </dgm:pt>
    <dgm:pt modelId="{370AAF28-8874-4E7B-B399-CBDAE1C3FAFB}" type="pres">
      <dgm:prSet presAssocID="{4261E0D7-41A2-44A7-ADC3-9B775FEAA2F8}" presName="hierChild4" presStyleCnt="0"/>
      <dgm:spPr/>
    </dgm:pt>
    <dgm:pt modelId="{48A6B71D-3567-48C4-9590-31EDAC58564F}" type="pres">
      <dgm:prSet presAssocID="{4261E0D7-41A2-44A7-ADC3-9B775FEAA2F8}" presName="hierChild5" presStyleCnt="0"/>
      <dgm:spPr/>
    </dgm:pt>
    <dgm:pt modelId="{643C27A3-C7F8-4F48-A30A-D42A55E5BD0D}" type="pres">
      <dgm:prSet presAssocID="{697011EB-DD43-43FD-9349-1644F38949CA}" presName="hierChild5" presStyleCnt="0"/>
      <dgm:spPr/>
    </dgm:pt>
    <dgm:pt modelId="{50EB5430-4FFF-4C35-B921-C5A2E894F8E0}" type="pres">
      <dgm:prSet presAssocID="{C980C9EF-5435-4548-A0C6-1A7FD2B1B674}" presName="hierChild3" presStyleCnt="0"/>
      <dgm:spPr/>
    </dgm:pt>
  </dgm:ptLst>
  <dgm:cxnLst>
    <dgm:cxn modelId="{07A0726F-2952-4315-B523-8FA4C89630CA}" type="presOf" srcId="{D7FE96E9-96B6-4598-A36A-F23CD67AD19B}" destId="{AEDCE922-B810-4892-A71B-C8BA077CEB9D}" srcOrd="0" destOrd="0" presId="urn:microsoft.com/office/officeart/2005/8/layout/orgChart1"/>
    <dgm:cxn modelId="{1C967EB8-A176-480F-9223-7074F6172879}" type="presOf" srcId="{7FB33EE3-6827-4899-AD47-95A2C3C00486}" destId="{AB63A2D5-67F7-4F26-BF8D-40E9188FF0FD}" srcOrd="0" destOrd="0" presId="urn:microsoft.com/office/officeart/2005/8/layout/orgChart1"/>
    <dgm:cxn modelId="{4860343E-0CC6-437B-8076-B836DD247451}" type="presOf" srcId="{39A06EE7-0345-4965-87F3-1CA839879750}" destId="{7A689BCD-4864-47FD-B741-01491FCA86D2}" srcOrd="1" destOrd="0" presId="urn:microsoft.com/office/officeart/2005/8/layout/orgChart1"/>
    <dgm:cxn modelId="{E8CA4FA6-315E-43D1-80A2-ABE2451EF513}" srcId="{697011EB-DD43-43FD-9349-1644F38949CA}" destId="{4261E0D7-41A2-44A7-ADC3-9B775FEAA2F8}" srcOrd="0" destOrd="0" parTransId="{D7FE96E9-96B6-4598-A36A-F23CD67AD19B}" sibTransId="{47372BF1-B5D1-4789-A4F5-9117EBDA471D}"/>
    <dgm:cxn modelId="{E0A2BC29-6746-4692-A1B0-D4C21B4A8438}" type="presOf" srcId="{8D53240A-8402-4D31-B4E0-196A356148E5}" destId="{BD8B8167-DCFF-48A5-8078-8CA4A6802BD9}" srcOrd="0" destOrd="0" presId="urn:microsoft.com/office/officeart/2005/8/layout/orgChart1"/>
    <dgm:cxn modelId="{77DFB2CC-609E-45B5-B7A4-5EDCBDD0FE60}" srcId="{BF3E1502-197F-4719-92E8-9A0DE85FEA26}" destId="{C980C9EF-5435-4548-A0C6-1A7FD2B1B674}" srcOrd="0" destOrd="0" parTransId="{B14B70D2-3FC6-4F00-82D0-DAEBBDA642DB}" sibTransId="{B28756E6-9B4D-46AA-A8B4-0048453FE0C1}"/>
    <dgm:cxn modelId="{0EE59238-E2E4-4646-A678-CC509254A471}" type="presOf" srcId="{F80C2BE3-83C1-429E-9130-16206CB91357}" destId="{C02494A7-8F13-44FA-B16E-51C9C0787247}" srcOrd="0" destOrd="0" presId="urn:microsoft.com/office/officeart/2005/8/layout/orgChart1"/>
    <dgm:cxn modelId="{453119C8-DA82-4C79-A233-64EB69571CC8}" type="presOf" srcId="{BF3E1502-197F-4719-92E8-9A0DE85FEA26}" destId="{C86B6650-C256-4161-9BD6-DA58F9656DAF}" srcOrd="0" destOrd="0" presId="urn:microsoft.com/office/officeart/2005/8/layout/orgChart1"/>
    <dgm:cxn modelId="{8ADE5B0E-EDBB-4B9D-96C7-0838BB5A1E74}" type="presOf" srcId="{697011EB-DD43-43FD-9349-1644F38949CA}" destId="{D6DDC412-CE50-4839-A913-76B0B1E2C0B6}" srcOrd="1" destOrd="0" presId="urn:microsoft.com/office/officeart/2005/8/layout/orgChart1"/>
    <dgm:cxn modelId="{E92E6470-93E6-4AC7-A8A5-A168B1023498}" srcId="{C980C9EF-5435-4548-A0C6-1A7FD2B1B674}" destId="{697011EB-DD43-43FD-9349-1644F38949CA}" srcOrd="1" destOrd="0" parTransId="{F80C2BE3-83C1-429E-9130-16206CB91357}" sibTransId="{E60FBDC0-70B7-4CBC-969A-03372AEC26D5}"/>
    <dgm:cxn modelId="{CD7B6E55-F437-43BA-9667-5AC5B3375474}" type="presOf" srcId="{39A06EE7-0345-4965-87F3-1CA839879750}" destId="{CC6145C0-2B89-4FBB-9BD0-C79F827DDA73}" srcOrd="0" destOrd="0" presId="urn:microsoft.com/office/officeart/2005/8/layout/orgChart1"/>
    <dgm:cxn modelId="{D3B59179-003F-4383-9207-8A1846807E9B}" srcId="{39A06EE7-0345-4965-87F3-1CA839879750}" destId="{B7D772BF-615D-4C37-8984-ECAF20480F3A}" srcOrd="0" destOrd="0" parTransId="{8D53240A-8402-4D31-B4E0-196A356148E5}" sibTransId="{21024269-61FA-4D12-BC3A-B26C1BFEA739}"/>
    <dgm:cxn modelId="{C746FF2F-56E8-4F68-A6A6-5FA29D821E1D}" type="presOf" srcId="{B7D772BF-615D-4C37-8984-ECAF20480F3A}" destId="{B37CDE09-9934-46ED-A3ED-7DF57A40C95A}" srcOrd="1" destOrd="0" presId="urn:microsoft.com/office/officeart/2005/8/layout/orgChart1"/>
    <dgm:cxn modelId="{61AD085B-A5BD-4652-A7D5-3E2AA289D029}" srcId="{C980C9EF-5435-4548-A0C6-1A7FD2B1B674}" destId="{39A06EE7-0345-4965-87F3-1CA839879750}" srcOrd="0" destOrd="0" parTransId="{7FB33EE3-6827-4899-AD47-95A2C3C00486}" sibTransId="{5EE0B293-4ADD-4336-8CD0-81B53B499572}"/>
    <dgm:cxn modelId="{61C806AF-D41B-41B4-9301-BC316BF6683C}" type="presOf" srcId="{C980C9EF-5435-4548-A0C6-1A7FD2B1B674}" destId="{C72D0B74-6215-4D4B-B181-E5D1A6A74F38}" srcOrd="1" destOrd="0" presId="urn:microsoft.com/office/officeart/2005/8/layout/orgChart1"/>
    <dgm:cxn modelId="{AECAA62B-22F0-40EF-97D1-C241A840B306}" type="presOf" srcId="{4261E0D7-41A2-44A7-ADC3-9B775FEAA2F8}" destId="{A974663F-F45D-4F67-8A57-D23ED4E92132}" srcOrd="0" destOrd="0" presId="urn:microsoft.com/office/officeart/2005/8/layout/orgChart1"/>
    <dgm:cxn modelId="{463C0125-3BC7-4D46-B1FA-09A203667330}" type="presOf" srcId="{697011EB-DD43-43FD-9349-1644F38949CA}" destId="{77EE2517-562C-4627-9F58-6E8E506C0CE5}" srcOrd="0" destOrd="0" presId="urn:microsoft.com/office/officeart/2005/8/layout/orgChart1"/>
    <dgm:cxn modelId="{A6BE4E8F-2BA7-45EA-9143-B43349AC5830}" type="presOf" srcId="{B7D772BF-615D-4C37-8984-ECAF20480F3A}" destId="{AA1918DF-52B2-4C65-8BB9-96D07A9A0B47}" srcOrd="0" destOrd="0" presId="urn:microsoft.com/office/officeart/2005/8/layout/orgChart1"/>
    <dgm:cxn modelId="{D5076AF2-5C37-4434-B492-E0EE79698163}" type="presOf" srcId="{4261E0D7-41A2-44A7-ADC3-9B775FEAA2F8}" destId="{DE3AA617-3DB6-4146-A84E-2C8B8AE1773F}" srcOrd="1" destOrd="0" presId="urn:microsoft.com/office/officeart/2005/8/layout/orgChart1"/>
    <dgm:cxn modelId="{748AF39E-4835-488F-9E24-1088BD10FC2E}" type="presOf" srcId="{C980C9EF-5435-4548-A0C6-1A7FD2B1B674}" destId="{197FA18F-019F-4C2F-BBCC-1E74C001A462}" srcOrd="0" destOrd="0" presId="urn:microsoft.com/office/officeart/2005/8/layout/orgChart1"/>
    <dgm:cxn modelId="{B4A681AD-008C-4AF3-983C-9F8ADDC77F86}" type="presParOf" srcId="{C86B6650-C256-4161-9BD6-DA58F9656DAF}" destId="{95D5298D-EE10-4474-85EF-F1C5CEC565C2}" srcOrd="0" destOrd="0" presId="urn:microsoft.com/office/officeart/2005/8/layout/orgChart1"/>
    <dgm:cxn modelId="{B372EE23-54A0-4DA3-BF92-70EAF1CDB2E8}" type="presParOf" srcId="{95D5298D-EE10-4474-85EF-F1C5CEC565C2}" destId="{67B7334D-B29E-4A93-922F-07BF2868754F}" srcOrd="0" destOrd="0" presId="urn:microsoft.com/office/officeart/2005/8/layout/orgChart1"/>
    <dgm:cxn modelId="{FF497D84-44E4-4AFA-AB03-E19AB7FA3347}" type="presParOf" srcId="{67B7334D-B29E-4A93-922F-07BF2868754F}" destId="{197FA18F-019F-4C2F-BBCC-1E74C001A462}" srcOrd="0" destOrd="0" presId="urn:microsoft.com/office/officeart/2005/8/layout/orgChart1"/>
    <dgm:cxn modelId="{514D92EB-2FF8-44F1-A489-9E90C37AC6A7}" type="presParOf" srcId="{67B7334D-B29E-4A93-922F-07BF2868754F}" destId="{C72D0B74-6215-4D4B-B181-E5D1A6A74F38}" srcOrd="1" destOrd="0" presId="urn:microsoft.com/office/officeart/2005/8/layout/orgChart1"/>
    <dgm:cxn modelId="{EBCB06C1-D121-4F46-BDEA-750E727E7F99}" type="presParOf" srcId="{95D5298D-EE10-4474-85EF-F1C5CEC565C2}" destId="{F1EF2739-F41D-4DE2-8C9F-7BCCE3973CB1}" srcOrd="1" destOrd="0" presId="urn:microsoft.com/office/officeart/2005/8/layout/orgChart1"/>
    <dgm:cxn modelId="{5B98744E-6316-412C-A561-96DDD8FA22A3}" type="presParOf" srcId="{F1EF2739-F41D-4DE2-8C9F-7BCCE3973CB1}" destId="{AB63A2D5-67F7-4F26-BF8D-40E9188FF0FD}" srcOrd="0" destOrd="0" presId="urn:microsoft.com/office/officeart/2005/8/layout/orgChart1"/>
    <dgm:cxn modelId="{C39C2D05-ED0E-42BA-A3FA-933A11961B7B}" type="presParOf" srcId="{F1EF2739-F41D-4DE2-8C9F-7BCCE3973CB1}" destId="{6B86A0D7-B5AF-4E65-BBE9-1E7D2AA73545}" srcOrd="1" destOrd="0" presId="urn:microsoft.com/office/officeart/2005/8/layout/orgChart1"/>
    <dgm:cxn modelId="{C4F43CCD-A935-472B-98B5-0D7FCFBF7DB3}" type="presParOf" srcId="{6B86A0D7-B5AF-4E65-BBE9-1E7D2AA73545}" destId="{DE550F96-D450-4F75-9993-07F0316E32C7}" srcOrd="0" destOrd="0" presId="urn:microsoft.com/office/officeart/2005/8/layout/orgChart1"/>
    <dgm:cxn modelId="{6357867C-99E1-42A5-AA5D-72C33B9DFA08}" type="presParOf" srcId="{DE550F96-D450-4F75-9993-07F0316E32C7}" destId="{CC6145C0-2B89-4FBB-9BD0-C79F827DDA73}" srcOrd="0" destOrd="0" presId="urn:microsoft.com/office/officeart/2005/8/layout/orgChart1"/>
    <dgm:cxn modelId="{094F4598-6E41-4C12-8B11-AFB12A6EC284}" type="presParOf" srcId="{DE550F96-D450-4F75-9993-07F0316E32C7}" destId="{7A689BCD-4864-47FD-B741-01491FCA86D2}" srcOrd="1" destOrd="0" presId="urn:microsoft.com/office/officeart/2005/8/layout/orgChart1"/>
    <dgm:cxn modelId="{0D03B974-6763-4270-A828-421964ABAC40}" type="presParOf" srcId="{6B86A0D7-B5AF-4E65-BBE9-1E7D2AA73545}" destId="{2FBE96B1-5182-4C01-9B86-ADC45911CA4F}" srcOrd="1" destOrd="0" presId="urn:microsoft.com/office/officeart/2005/8/layout/orgChart1"/>
    <dgm:cxn modelId="{D1D87698-7D0F-4E54-AF1C-4F64B4BC2BE1}" type="presParOf" srcId="{2FBE96B1-5182-4C01-9B86-ADC45911CA4F}" destId="{BD8B8167-DCFF-48A5-8078-8CA4A6802BD9}" srcOrd="0" destOrd="0" presId="urn:microsoft.com/office/officeart/2005/8/layout/orgChart1"/>
    <dgm:cxn modelId="{D65CD0E0-0A61-46A1-B7BE-082E9C163E5D}" type="presParOf" srcId="{2FBE96B1-5182-4C01-9B86-ADC45911CA4F}" destId="{6A1CF6FD-FDE0-4CD6-8B74-32918EE495C0}" srcOrd="1" destOrd="0" presId="urn:microsoft.com/office/officeart/2005/8/layout/orgChart1"/>
    <dgm:cxn modelId="{08BBA7F3-3792-4D82-9BD6-9D54C673EEA4}" type="presParOf" srcId="{6A1CF6FD-FDE0-4CD6-8B74-32918EE495C0}" destId="{F15C58C9-AB02-4C77-A9D6-995693A3050E}" srcOrd="0" destOrd="0" presId="urn:microsoft.com/office/officeart/2005/8/layout/orgChart1"/>
    <dgm:cxn modelId="{C29272C8-3C56-4618-A149-68F36907BB96}" type="presParOf" srcId="{F15C58C9-AB02-4C77-A9D6-995693A3050E}" destId="{AA1918DF-52B2-4C65-8BB9-96D07A9A0B47}" srcOrd="0" destOrd="0" presId="urn:microsoft.com/office/officeart/2005/8/layout/orgChart1"/>
    <dgm:cxn modelId="{E3D6034D-E83A-4BDB-857C-4078E31C8E63}" type="presParOf" srcId="{F15C58C9-AB02-4C77-A9D6-995693A3050E}" destId="{B37CDE09-9934-46ED-A3ED-7DF57A40C95A}" srcOrd="1" destOrd="0" presId="urn:microsoft.com/office/officeart/2005/8/layout/orgChart1"/>
    <dgm:cxn modelId="{6A0F5F36-6203-4AC2-B55C-85E95D4B1183}" type="presParOf" srcId="{6A1CF6FD-FDE0-4CD6-8B74-32918EE495C0}" destId="{61C6B264-B67C-4352-9EF1-8543BEA267F6}" srcOrd="1" destOrd="0" presId="urn:microsoft.com/office/officeart/2005/8/layout/orgChart1"/>
    <dgm:cxn modelId="{8FC30815-3608-4EB4-AB57-7DEB5F0777D7}" type="presParOf" srcId="{6A1CF6FD-FDE0-4CD6-8B74-32918EE495C0}" destId="{ABBB2AE4-75C5-4FBC-B271-AB0A0DDA82D0}" srcOrd="2" destOrd="0" presId="urn:microsoft.com/office/officeart/2005/8/layout/orgChart1"/>
    <dgm:cxn modelId="{7DD51176-EEC5-4674-A447-F7B22BE471F9}" type="presParOf" srcId="{6B86A0D7-B5AF-4E65-BBE9-1E7D2AA73545}" destId="{D07FABE1-FA09-4B30-89FF-83C0B257E84D}" srcOrd="2" destOrd="0" presId="urn:microsoft.com/office/officeart/2005/8/layout/orgChart1"/>
    <dgm:cxn modelId="{C404925A-2F1C-4D32-9C62-CCEB3A298ABC}" type="presParOf" srcId="{F1EF2739-F41D-4DE2-8C9F-7BCCE3973CB1}" destId="{C02494A7-8F13-44FA-B16E-51C9C0787247}" srcOrd="2" destOrd="0" presId="urn:microsoft.com/office/officeart/2005/8/layout/orgChart1"/>
    <dgm:cxn modelId="{23114CC7-DF3E-4E3B-99EE-612D8F8D7094}" type="presParOf" srcId="{F1EF2739-F41D-4DE2-8C9F-7BCCE3973CB1}" destId="{E569C336-FD98-48E2-8C2D-226623ADD7C5}" srcOrd="3" destOrd="0" presId="urn:microsoft.com/office/officeart/2005/8/layout/orgChart1"/>
    <dgm:cxn modelId="{3EF7099C-AC61-422D-99B9-2B78EABB833D}" type="presParOf" srcId="{E569C336-FD98-48E2-8C2D-226623ADD7C5}" destId="{08325731-9728-4EB1-8903-4F6E2BE9A6D9}" srcOrd="0" destOrd="0" presId="urn:microsoft.com/office/officeart/2005/8/layout/orgChart1"/>
    <dgm:cxn modelId="{A13568DF-EC36-4514-AE3B-A6268F8A178F}" type="presParOf" srcId="{08325731-9728-4EB1-8903-4F6E2BE9A6D9}" destId="{77EE2517-562C-4627-9F58-6E8E506C0CE5}" srcOrd="0" destOrd="0" presId="urn:microsoft.com/office/officeart/2005/8/layout/orgChart1"/>
    <dgm:cxn modelId="{7C012E84-D59B-42F6-8EE9-D2D7D7AEFE4A}" type="presParOf" srcId="{08325731-9728-4EB1-8903-4F6E2BE9A6D9}" destId="{D6DDC412-CE50-4839-A913-76B0B1E2C0B6}" srcOrd="1" destOrd="0" presId="urn:microsoft.com/office/officeart/2005/8/layout/orgChart1"/>
    <dgm:cxn modelId="{23EE0E44-CDFC-4858-A966-9742D3C03630}" type="presParOf" srcId="{E569C336-FD98-48E2-8C2D-226623ADD7C5}" destId="{37F8CC85-FB3B-4272-B0D2-A5C38821C283}" srcOrd="1" destOrd="0" presId="urn:microsoft.com/office/officeart/2005/8/layout/orgChart1"/>
    <dgm:cxn modelId="{2ED9D576-F5D6-45EE-9247-B07C151F8DC3}" type="presParOf" srcId="{37F8CC85-FB3B-4272-B0D2-A5C38821C283}" destId="{AEDCE922-B810-4892-A71B-C8BA077CEB9D}" srcOrd="0" destOrd="0" presId="urn:microsoft.com/office/officeart/2005/8/layout/orgChart1"/>
    <dgm:cxn modelId="{E94EB7E9-BF6B-4E2F-B754-31EDF9CC0D93}" type="presParOf" srcId="{37F8CC85-FB3B-4272-B0D2-A5C38821C283}" destId="{B2C12B0D-19F8-408B-8C75-139AA37C5EA8}" srcOrd="1" destOrd="0" presId="urn:microsoft.com/office/officeart/2005/8/layout/orgChart1"/>
    <dgm:cxn modelId="{DE96C63B-0463-4254-9921-3927947E3D69}" type="presParOf" srcId="{B2C12B0D-19F8-408B-8C75-139AA37C5EA8}" destId="{6FFBF566-CF82-4557-8F7B-F22BD55C3BB2}" srcOrd="0" destOrd="0" presId="urn:microsoft.com/office/officeart/2005/8/layout/orgChart1"/>
    <dgm:cxn modelId="{4C9DA0F6-E5F2-4141-974D-9BB9F68A5C1B}" type="presParOf" srcId="{6FFBF566-CF82-4557-8F7B-F22BD55C3BB2}" destId="{A974663F-F45D-4F67-8A57-D23ED4E92132}" srcOrd="0" destOrd="0" presId="urn:microsoft.com/office/officeart/2005/8/layout/orgChart1"/>
    <dgm:cxn modelId="{105BC49B-7739-4E6C-A62E-16E7872A6E59}" type="presParOf" srcId="{6FFBF566-CF82-4557-8F7B-F22BD55C3BB2}" destId="{DE3AA617-3DB6-4146-A84E-2C8B8AE1773F}" srcOrd="1" destOrd="0" presId="urn:microsoft.com/office/officeart/2005/8/layout/orgChart1"/>
    <dgm:cxn modelId="{D4791BD5-3470-4EE9-9BE0-43FD4D639788}" type="presParOf" srcId="{B2C12B0D-19F8-408B-8C75-139AA37C5EA8}" destId="{370AAF28-8874-4E7B-B399-CBDAE1C3FAFB}" srcOrd="1" destOrd="0" presId="urn:microsoft.com/office/officeart/2005/8/layout/orgChart1"/>
    <dgm:cxn modelId="{2E9744F3-BCD1-45FC-BB49-75C50D05D884}" type="presParOf" srcId="{B2C12B0D-19F8-408B-8C75-139AA37C5EA8}" destId="{48A6B71D-3567-48C4-9590-31EDAC58564F}" srcOrd="2" destOrd="0" presId="urn:microsoft.com/office/officeart/2005/8/layout/orgChart1"/>
    <dgm:cxn modelId="{3E898EBA-4AEA-4F08-B013-B8A64FFEC870}" type="presParOf" srcId="{E569C336-FD98-48E2-8C2D-226623ADD7C5}" destId="{643C27A3-C7F8-4F48-A30A-D42A55E5BD0D}" srcOrd="2" destOrd="0" presId="urn:microsoft.com/office/officeart/2005/8/layout/orgChart1"/>
    <dgm:cxn modelId="{0CA416A1-DCC4-40F4-A204-3266063412C1}" type="presParOf" srcId="{95D5298D-EE10-4474-85EF-F1C5CEC565C2}" destId="{50EB5430-4FFF-4C35-B921-C5A2E894F8E0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9C3CC09-DF67-4DB3-BC5D-37E048705A7B}">
      <dsp:nvSpPr>
        <dsp:cNvPr id="0" name=""/>
        <dsp:cNvSpPr/>
      </dsp:nvSpPr>
      <dsp:spPr>
        <a:xfrm>
          <a:off x="2172484" y="367568"/>
          <a:ext cx="2792229" cy="2792229"/>
        </a:xfrm>
        <a:prstGeom prst="pieWedg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/>
            <a:t>Кооперация</a:t>
          </a:r>
          <a:endParaRPr lang="ru-RU" sz="2000" b="1" kern="1200" dirty="0"/>
        </a:p>
      </dsp:txBody>
      <dsp:txXfrm>
        <a:off x="2990309" y="1185393"/>
        <a:ext cx="1974404" cy="1974404"/>
      </dsp:txXfrm>
    </dsp:sp>
    <dsp:sp modelId="{70871BA5-62AD-4898-ABB4-E2AE1634F217}">
      <dsp:nvSpPr>
        <dsp:cNvPr id="0" name=""/>
        <dsp:cNvSpPr/>
      </dsp:nvSpPr>
      <dsp:spPr>
        <a:xfrm rot="5400000">
          <a:off x="5093685" y="367568"/>
          <a:ext cx="2792229" cy="2792229"/>
        </a:xfrm>
        <a:prstGeom prst="pieWedg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/>
            <a:t>Критическое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/>
            <a:t>мышление</a:t>
          </a:r>
          <a:endParaRPr lang="ru-RU" sz="2000" b="1" kern="1200" dirty="0"/>
        </a:p>
      </dsp:txBody>
      <dsp:txXfrm rot="-5400000">
        <a:off x="5093685" y="1185393"/>
        <a:ext cx="1974404" cy="1974404"/>
      </dsp:txXfrm>
    </dsp:sp>
    <dsp:sp modelId="{0722995B-1D14-4DD7-A9EE-4B7B9858201B}">
      <dsp:nvSpPr>
        <dsp:cNvPr id="0" name=""/>
        <dsp:cNvSpPr/>
      </dsp:nvSpPr>
      <dsp:spPr>
        <a:xfrm rot="10800000">
          <a:off x="5093685" y="3288769"/>
          <a:ext cx="2792229" cy="2792229"/>
        </a:xfrm>
        <a:prstGeom prst="pieWedg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5128" tIns="135128" rIns="135128" bIns="135128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b="1" kern="1200" dirty="0" smtClean="0"/>
            <a:t>Креативность</a:t>
          </a:r>
          <a:endParaRPr lang="ru-RU" sz="1900" b="1" kern="1200" dirty="0"/>
        </a:p>
      </dsp:txBody>
      <dsp:txXfrm rot="10800000">
        <a:off x="5093685" y="3288769"/>
        <a:ext cx="1974404" cy="1974404"/>
      </dsp:txXfrm>
    </dsp:sp>
    <dsp:sp modelId="{9FEB720E-D034-4579-989D-3E2324220925}">
      <dsp:nvSpPr>
        <dsp:cNvPr id="0" name=""/>
        <dsp:cNvSpPr/>
      </dsp:nvSpPr>
      <dsp:spPr>
        <a:xfrm rot="16200000">
          <a:off x="2172484" y="3288769"/>
          <a:ext cx="2792229" cy="2792229"/>
        </a:xfrm>
        <a:prstGeom prst="pieWedg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/>
            <a:t>Коммуникация</a:t>
          </a:r>
          <a:endParaRPr lang="ru-RU" sz="1800" b="1" kern="1200" dirty="0"/>
        </a:p>
      </dsp:txBody>
      <dsp:txXfrm rot="5400000">
        <a:off x="2990309" y="3288769"/>
        <a:ext cx="1974404" cy="1974404"/>
      </dsp:txXfrm>
    </dsp:sp>
    <dsp:sp modelId="{2CB4D4D1-1B5E-4509-8EAE-3C2947E975B7}">
      <dsp:nvSpPr>
        <dsp:cNvPr id="0" name=""/>
        <dsp:cNvSpPr/>
      </dsp:nvSpPr>
      <dsp:spPr>
        <a:xfrm>
          <a:off x="4547169" y="2643912"/>
          <a:ext cx="964060" cy="838313"/>
        </a:xfrm>
        <a:prstGeom prst="circularArrow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3C895B7-3329-492B-967F-03394B46C197}">
      <dsp:nvSpPr>
        <dsp:cNvPr id="0" name=""/>
        <dsp:cNvSpPr/>
      </dsp:nvSpPr>
      <dsp:spPr>
        <a:xfrm rot="10800000">
          <a:off x="4547169" y="2966340"/>
          <a:ext cx="964060" cy="838313"/>
        </a:xfrm>
        <a:prstGeom prst="circularArrow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EDCE922-B810-4892-A71B-C8BA077CEB9D}">
      <dsp:nvSpPr>
        <dsp:cNvPr id="0" name=""/>
        <dsp:cNvSpPr/>
      </dsp:nvSpPr>
      <dsp:spPr>
        <a:xfrm>
          <a:off x="5944228" y="3027425"/>
          <a:ext cx="267986" cy="135588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355887"/>
              </a:lnTo>
              <a:lnTo>
                <a:pt x="267986" y="1355887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02494A7-8F13-44FA-B16E-51C9C0787247}">
      <dsp:nvSpPr>
        <dsp:cNvPr id="0" name=""/>
        <dsp:cNvSpPr/>
      </dsp:nvSpPr>
      <dsp:spPr>
        <a:xfrm>
          <a:off x="4701138" y="1312452"/>
          <a:ext cx="2292886" cy="40272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7156"/>
              </a:lnTo>
              <a:lnTo>
                <a:pt x="2292886" y="127156"/>
              </a:lnTo>
              <a:lnTo>
                <a:pt x="2292886" y="402728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D8B8167-DCFF-48A5-8078-8CA4A6802BD9}">
      <dsp:nvSpPr>
        <dsp:cNvPr id="0" name=""/>
        <dsp:cNvSpPr/>
      </dsp:nvSpPr>
      <dsp:spPr>
        <a:xfrm>
          <a:off x="1441940" y="3035299"/>
          <a:ext cx="1298676" cy="118558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85587"/>
              </a:lnTo>
              <a:lnTo>
                <a:pt x="1298676" y="1185587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B63A2D5-67F7-4F26-BF8D-40E9188FF0FD}">
      <dsp:nvSpPr>
        <dsp:cNvPr id="0" name=""/>
        <dsp:cNvSpPr/>
      </dsp:nvSpPr>
      <dsp:spPr>
        <a:xfrm>
          <a:off x="2491737" y="1312452"/>
          <a:ext cx="2209401" cy="410601"/>
        </a:xfrm>
        <a:custGeom>
          <a:avLst/>
          <a:gdLst/>
          <a:ahLst/>
          <a:cxnLst/>
          <a:rect l="0" t="0" r="0" b="0"/>
          <a:pathLst>
            <a:path>
              <a:moveTo>
                <a:pt x="2209401" y="0"/>
              </a:moveTo>
              <a:lnTo>
                <a:pt x="2209401" y="135030"/>
              </a:lnTo>
              <a:lnTo>
                <a:pt x="0" y="135030"/>
              </a:lnTo>
              <a:lnTo>
                <a:pt x="0" y="410601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97FA18F-019F-4C2F-BBCC-1E74C001A462}">
      <dsp:nvSpPr>
        <dsp:cNvPr id="0" name=""/>
        <dsp:cNvSpPr/>
      </dsp:nvSpPr>
      <dsp:spPr>
        <a:xfrm>
          <a:off x="3388893" y="206"/>
          <a:ext cx="2624490" cy="131224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415" tIns="18415" rIns="18415" bIns="18415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900" kern="1200" dirty="0" smtClean="0"/>
            <a:t>Обыкновенные </a:t>
          </a:r>
        </a:p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900" kern="1200" dirty="0" smtClean="0"/>
            <a:t>дроби</a:t>
          </a:r>
          <a:endParaRPr lang="ru-RU" sz="2900" kern="1200" dirty="0"/>
        </a:p>
      </dsp:txBody>
      <dsp:txXfrm>
        <a:off x="3388893" y="206"/>
        <a:ext cx="2624490" cy="1312245"/>
      </dsp:txXfrm>
    </dsp:sp>
    <dsp:sp modelId="{CC6145C0-2B89-4FBB-9BD0-C79F827DDA73}">
      <dsp:nvSpPr>
        <dsp:cNvPr id="0" name=""/>
        <dsp:cNvSpPr/>
      </dsp:nvSpPr>
      <dsp:spPr>
        <a:xfrm>
          <a:off x="1179491" y="1723053"/>
          <a:ext cx="2624490" cy="131224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415" tIns="18415" rIns="18415" bIns="18415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900" kern="1200" dirty="0" smtClean="0"/>
            <a:t>Правильные</a:t>
          </a:r>
          <a:endParaRPr lang="ru-RU" sz="2900" kern="1200" dirty="0"/>
        </a:p>
      </dsp:txBody>
      <dsp:txXfrm>
        <a:off x="1179491" y="1723053"/>
        <a:ext cx="2624490" cy="1312245"/>
      </dsp:txXfrm>
    </dsp:sp>
    <dsp:sp modelId="{AA1918DF-52B2-4C65-8BB9-96D07A9A0B47}">
      <dsp:nvSpPr>
        <dsp:cNvPr id="0" name=""/>
        <dsp:cNvSpPr/>
      </dsp:nvSpPr>
      <dsp:spPr>
        <a:xfrm>
          <a:off x="2740617" y="3564764"/>
          <a:ext cx="2624490" cy="131224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415" tIns="18415" rIns="18415" bIns="18415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900" kern="1200" dirty="0" smtClean="0"/>
            <a:t>Числитель меньше знаменателя</a:t>
          </a:r>
          <a:endParaRPr lang="ru-RU" sz="2900" kern="1200" dirty="0"/>
        </a:p>
      </dsp:txBody>
      <dsp:txXfrm>
        <a:off x="2740617" y="3564764"/>
        <a:ext cx="2624490" cy="1312245"/>
      </dsp:txXfrm>
    </dsp:sp>
    <dsp:sp modelId="{77EE2517-562C-4627-9F58-6E8E506C0CE5}">
      <dsp:nvSpPr>
        <dsp:cNvPr id="0" name=""/>
        <dsp:cNvSpPr/>
      </dsp:nvSpPr>
      <dsp:spPr>
        <a:xfrm>
          <a:off x="5681779" y="1715180"/>
          <a:ext cx="2624490" cy="131224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415" tIns="18415" rIns="18415" bIns="18415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900" kern="1200" dirty="0" smtClean="0"/>
            <a:t>Неправильные </a:t>
          </a:r>
          <a:endParaRPr lang="ru-RU" sz="2900" kern="1200" dirty="0"/>
        </a:p>
      </dsp:txBody>
      <dsp:txXfrm>
        <a:off x="5681779" y="1715180"/>
        <a:ext cx="2624490" cy="1312245"/>
      </dsp:txXfrm>
    </dsp:sp>
    <dsp:sp modelId="{A974663F-F45D-4F67-8A57-D23ED4E92132}">
      <dsp:nvSpPr>
        <dsp:cNvPr id="0" name=""/>
        <dsp:cNvSpPr/>
      </dsp:nvSpPr>
      <dsp:spPr>
        <a:xfrm>
          <a:off x="6212215" y="3727190"/>
          <a:ext cx="2624490" cy="131224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415" tIns="18415" rIns="18415" bIns="18415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900" kern="1200" dirty="0" smtClean="0"/>
            <a:t>Числитель больше знаменателя</a:t>
          </a:r>
          <a:endParaRPr lang="ru-RU" sz="2900" kern="1200" dirty="0"/>
        </a:p>
      </dsp:txBody>
      <dsp:txXfrm>
        <a:off x="6212215" y="3727190"/>
        <a:ext cx="2624490" cy="131224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4">
  <dgm:title val=""/>
  <dgm:desc val=""/>
  <dgm:catLst>
    <dgm:cat type="relationship" pri="26000"/>
    <dgm:cat type="cycle" pri="13000"/>
    <dgm:cat type="matrix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cycleMatrixDiagram">
    <dgm:varLst>
      <dgm:chMax val="1"/>
      <dgm:dir/>
      <dgm:animLvl val="lvl"/>
      <dgm:resizeHandles val="exact"/>
    </dgm:varLst>
    <dgm:alg type="composite">
      <dgm:param type="ar" val="1.3"/>
    </dgm:alg>
    <dgm:shape xmlns:r="http://schemas.openxmlformats.org/officeDocument/2006/relationships" r:blip="">
      <dgm:adjLst/>
    </dgm:shape>
    <dgm:presOf/>
    <dgm:constrLst>
      <dgm:constr type="w" for="ch" forName="children" refType="w"/>
      <dgm:constr type="h" for="ch" forName="children" refType="w" refFor="ch" refForName="children" fact="0.77"/>
      <dgm:constr type="ctrX" for="ch" forName="children" refType="w" fact="0.5"/>
      <dgm:constr type="ctrY" for="ch" forName="children" refType="h" fact="0.5"/>
      <dgm:constr type="w" for="ch" forName="circle" refType="w"/>
      <dgm:constr type="h" for="ch" forName="circle" refType="h"/>
      <dgm:constr type="ctrX" for="ch" forName="circle" refType="w" fact="0.5"/>
      <dgm:constr type="ctrY" for="ch" forName="circle" refType="h" fact="0.5"/>
      <dgm:constr type="w" for="ch" forName="center1" refType="w" fact="0.115"/>
      <dgm:constr type="h" for="ch" forName="center1" refType="w" fact="0.1"/>
      <dgm:constr type="ctrX" for="ch" forName="center1" refType="w" fact="0.5"/>
      <dgm:constr type="ctrY" for="ch" forName="center1" refType="h" fact="0.475"/>
      <dgm:constr type="w" for="ch" forName="center2" refType="w" fact="0.115"/>
      <dgm:constr type="h" for="ch" forName="center2" refType="w" fact="0.1"/>
      <dgm:constr type="ctrX" for="ch" forName="center2" refType="w" fact="0.5"/>
      <dgm:constr type="ctrY" for="ch" forName="center2" refType="h" fact="0.525"/>
    </dgm:constrLst>
    <dgm:ruleLst/>
    <dgm:choose name="Name0">
      <dgm:if name="Name1" axis="ch" ptType="node" func="cnt" op="gte" val="1">
        <dgm:layoutNode name="children">
          <dgm:alg type="composite">
            <dgm:param type="ar" val="1.3"/>
          </dgm:alg>
          <dgm:shape xmlns:r="http://schemas.openxmlformats.org/officeDocument/2006/relationships" r:blip="">
            <dgm:adjLst/>
          </dgm:shape>
          <dgm:presOf/>
          <dgm:choose name="Name2">
            <dgm:if name="Name3" func="var" arg="dir" op="equ" val="norm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l" for="ch" forName="child1group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r" for="ch" forName="child2group" refType="w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r" for="ch" forName="child3group" refType="w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l" for="ch" forName="child4group"/>
              </dgm:constrLst>
            </dgm:if>
            <dgm:else name="Name4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r" for="ch" forName="child1group" refType="w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l" for="ch" forName="child2group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l" for="ch" forName="child3group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r" for="ch" forName="child4group" refType="w"/>
              </dgm:constrLst>
            </dgm:else>
          </dgm:choose>
          <dgm:ruleLst/>
          <dgm:choose name="Name5">
            <dgm:if name="Name6" axis="ch ch" ptType="node node" st="1 1" cnt="1 0" func="cnt" op="gte" val="1">
              <dgm:layoutNode name="child1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7">
                  <dgm:if name="Name8" func="var" arg="dir" op="equ" val="norm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l" for="ch" forName="child1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l" for="ch" forName="child1Text"/>
                    </dgm:constrLst>
                  </dgm:if>
                  <dgm:else name="Name9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r" for="ch" forName="child1" refType="w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r" for="ch" forName="child1Text" refType="w"/>
                    </dgm:constrLst>
                  </dgm:else>
                </dgm:choose>
                <dgm:ruleLst/>
                <dgm:layoutNode name="child1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1 1" cnt="1 0"/>
                  <dgm:constrLst/>
                  <dgm:ruleLst/>
                </dgm:layoutNode>
                <dgm:layoutNode name="child1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1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0"/>
          </dgm:choose>
          <dgm:choose name="Name11">
            <dgm:if name="Name12" axis="ch ch" ptType="node node" st="2 1" cnt="1 0" func="cnt" op="gte" val="1">
              <dgm:layoutNode name="child2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choose name="Name13">
                  <dgm:if name="Name14" func="var" arg="dir" op="equ" val="norm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r" for="ch" forName="child2" refType="w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r" for="ch" forName="child2Text" refType="w"/>
                    </dgm:constrLst>
                  </dgm:if>
                  <dgm:else name="Name15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l" for="ch" forName="child2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l" for="ch" forName="child2Text"/>
                    </dgm:constrLst>
                  </dgm:else>
                </dgm:choose>
                <dgm:ruleLst/>
                <dgm:layoutNode name="child2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2 1" cnt="1 0"/>
                  <dgm:constrLst/>
                  <dgm:ruleLst/>
                </dgm:layoutNode>
                <dgm:layoutNode name="child2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2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6"/>
          </dgm:choose>
          <dgm:choose name="Name17">
            <dgm:if name="Name18" axis="ch ch" ptType="node node" st="3 1" cnt="1 0" func="cnt" op="gte" val="1">
              <dgm:layoutNode name="child3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19">
                  <dgm:if name="Name20" func="var" arg="dir" op="equ" val="norm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r" for="ch" forName="child3" refType="w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r" for="ch" forName="child3Text" refType="w"/>
                    </dgm:constrLst>
                  </dgm:if>
                  <dgm:else name="Name21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l" for="ch" forName="child3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l" for="ch" forName="child3Text"/>
                    </dgm:constrLst>
                  </dgm:else>
                </dgm:choose>
                <dgm:ruleLst/>
                <dgm:layoutNode name="child3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3 1" cnt="1 0"/>
                  <dgm:constrLst/>
                  <dgm:ruleLst/>
                </dgm:layoutNode>
                <dgm:layoutNode name="child3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3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2"/>
          </dgm:choose>
          <dgm:choose name="Name23">
            <dgm:if name="Name24" axis="ch ch" ptType="node node" st="4 1" cnt="1 0" func="cnt" op="gte" val="1">
              <dgm:layoutNode name="child4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25">
                  <dgm:if name="Name26" func="var" arg="dir" op="equ" val="norm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l" for="ch" forName="child4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l" for="ch" forName="child4Text"/>
                    </dgm:constrLst>
                  </dgm:if>
                  <dgm:else name="Name27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r" for="ch" forName="child4" refType="w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r" for="ch" forName="child4Text" refType="w"/>
                    </dgm:constrLst>
                  </dgm:else>
                </dgm:choose>
                <dgm:ruleLst/>
                <dgm:layoutNode name="child4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4 1" cnt="1 0"/>
                  <dgm:constrLst/>
                  <dgm:ruleLst/>
                </dgm:layoutNode>
                <dgm:layoutNode name="child4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4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8"/>
          </dgm:choose>
          <dgm:layoutNode name="child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ircle">
          <dgm:alg type="composite">
            <dgm:param type="ar" val="1"/>
          </dgm:alg>
          <dgm:shape xmlns:r="http://schemas.openxmlformats.org/officeDocument/2006/relationships" r:blip="">
            <dgm:adjLst/>
          </dgm:shape>
          <dgm:presOf/>
          <dgm:choose name="Name29">
            <dgm:if name="Name30" func="var" arg="dir" op="equ" val="norm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r" for="ch" forName="quadrant1" refType="w" fact="0.5"/>
                <dgm:constr type="rOff" for="ch" forName="quadrant1" refType="w" fact="-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l" for="ch" forName="quadrant2" refType="w" fact="0.5"/>
                <dgm:constr type="lOff" for="ch" forName="quadrant2" refType="w" fact="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l" for="ch" forName="quadrant3" refType="w" fact="0.5"/>
                <dgm:constr type="lOff" for="ch" forName="quadrant3" refType="w" fact="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r" for="ch" forName="quadrant4" refType="w" fact="0.5"/>
                <dgm:constr type="rOff" for="ch" forName="quadrant4" refType="w" fact="-0.01"/>
              </dgm:constrLst>
            </dgm:if>
            <dgm:else name="Name31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l" for="ch" forName="quadrant1" refType="w" fact="0.5"/>
                <dgm:constr type="lOff" for="ch" forName="quadrant1" refType="w" fact="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r" for="ch" forName="quadrant2" refType="w" fact="0.5"/>
                <dgm:constr type="rOff" for="ch" forName="quadrant2" refType="w" fact="-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r" for="ch" forName="quadrant3" refType="w" fact="0.5"/>
                <dgm:constr type="rOff" for="ch" forName="quadrant3" refType="w" fact="-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l" for="ch" forName="quadrant4" refType="w" fact="0.5"/>
                <dgm:constr type="lOff" for="ch" forName="quadrant4" refType="w" fact="0.01"/>
              </dgm:constrLst>
            </dgm:else>
          </dgm:choose>
          <dgm:ruleLst/>
          <dgm:layoutNode name="quadrant1" styleLbl="node1">
            <dgm:varLst>
              <dgm:chMax val="1"/>
              <dgm:bulletEnabled val="1"/>
            </dgm:varLst>
            <dgm:alg type="tx"/>
            <dgm:choose name="Name32">
              <dgm:if name="Name33" func="var" arg="dir" op="equ" val="norm">
                <dgm:shape xmlns:r="http://schemas.openxmlformats.org/officeDocument/2006/relationships" type="pieWedge" r:blip="">
                  <dgm:adjLst/>
                </dgm:shape>
              </dgm:if>
              <dgm:else name="Name34">
                <dgm:shape xmlns:r="http://schemas.openxmlformats.org/officeDocument/2006/relationships" rot="90" type="pieWedge" r:blip="">
                  <dgm:adjLst/>
                </dgm:shape>
              </dgm:else>
            </dgm:choose>
            <dgm:presOf axis="ch" ptType="node" cnt="1"/>
            <dgm:constrLst/>
            <dgm:ruleLst>
              <dgm:rule type="primFontSz" val="5" fact="NaN" max="NaN"/>
            </dgm:ruleLst>
          </dgm:layoutNode>
          <dgm:layoutNode name="quadrant2" styleLbl="node1">
            <dgm:varLst>
              <dgm:chMax val="1"/>
              <dgm:bulletEnabled val="1"/>
            </dgm:varLst>
            <dgm:alg type="tx"/>
            <dgm:choose name="Name35">
              <dgm:if name="Name36" func="var" arg="dir" op="equ" val="norm">
                <dgm:shape xmlns:r="http://schemas.openxmlformats.org/officeDocument/2006/relationships" rot="90" type="pieWedge" r:blip="">
                  <dgm:adjLst/>
                </dgm:shape>
              </dgm:if>
              <dgm:else name="Name37">
                <dgm:shape xmlns:r="http://schemas.openxmlformats.org/officeDocument/2006/relationships" type="pieWedge" r:blip="">
                  <dgm:adjLst/>
                </dgm:shape>
              </dgm:else>
            </dgm:choose>
            <dgm:presOf axis="ch" ptType="node" st="2" cnt="1"/>
            <dgm:constrLst/>
            <dgm:ruleLst>
              <dgm:rule type="primFontSz" val="5" fact="NaN" max="NaN"/>
            </dgm:ruleLst>
          </dgm:layoutNode>
          <dgm:layoutNode name="quadrant3" styleLbl="node1">
            <dgm:varLst>
              <dgm:chMax val="1"/>
              <dgm:bulletEnabled val="1"/>
            </dgm:varLst>
            <dgm:alg type="tx"/>
            <dgm:choose name="Name38">
              <dgm:if name="Name39" func="var" arg="dir" op="equ" val="norm">
                <dgm:shape xmlns:r="http://schemas.openxmlformats.org/officeDocument/2006/relationships" rot="180" type="pieWedge" r:blip="">
                  <dgm:adjLst/>
                </dgm:shape>
              </dgm:if>
              <dgm:else name="Name40">
                <dgm:shape xmlns:r="http://schemas.openxmlformats.org/officeDocument/2006/relationships" rot="270" type="pieWedge" r:blip="">
                  <dgm:adjLst/>
                </dgm:shape>
              </dgm:else>
            </dgm:choose>
            <dgm:presOf axis="ch" ptType="node" st="3" cnt="1"/>
            <dgm:constrLst/>
            <dgm:ruleLst>
              <dgm:rule type="primFontSz" val="5" fact="NaN" max="NaN"/>
            </dgm:ruleLst>
          </dgm:layoutNode>
          <dgm:layoutNode name="quadrant4" styleLbl="node1">
            <dgm:varLst>
              <dgm:chMax val="1"/>
              <dgm:bulletEnabled val="1"/>
            </dgm:varLst>
            <dgm:alg type="tx"/>
            <dgm:choose name="Name41">
              <dgm:if name="Name42" func="var" arg="dir" op="equ" val="norm">
                <dgm:shape xmlns:r="http://schemas.openxmlformats.org/officeDocument/2006/relationships" rot="270" type="pieWedge" r:blip="">
                  <dgm:adjLst/>
                </dgm:shape>
              </dgm:if>
              <dgm:else name="Name43">
                <dgm:shape xmlns:r="http://schemas.openxmlformats.org/officeDocument/2006/relationships" rot="180" type="pieWedge" r:blip="">
                  <dgm:adjLst/>
                </dgm:shape>
              </dgm:else>
            </dgm:choose>
            <dgm:presOf axis="ch" ptType="node" st="4" cnt="1"/>
            <dgm:constrLst/>
            <dgm:ruleLst>
              <dgm:rule type="primFontSz" val="5" fact="NaN" max="NaN"/>
            </dgm:ruleLst>
          </dgm:layoutNode>
          <dgm:layoutNode name="quadrant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enter1" styleLbl="fgShp">
          <dgm:alg type="sp"/>
          <dgm:choose name="Name44">
            <dgm:if name="Name45" func="var" arg="dir" op="equ" val="norm">
              <dgm:shape xmlns:r="http://schemas.openxmlformats.org/officeDocument/2006/relationships" type="circularArrow" r:blip="" zOrderOff="16">
                <dgm:adjLst/>
              </dgm:shape>
            </dgm:if>
            <dgm:else name="Name46">
              <dgm:shape xmlns:r="http://schemas.openxmlformats.org/officeDocument/2006/relationships" rot="180" type="leftCircularArrow" r:blip="" zOrderOff="16">
                <dgm:adjLst/>
              </dgm:shape>
            </dgm:else>
          </dgm:choose>
          <dgm:presOf/>
          <dgm:constrLst/>
          <dgm:ruleLst/>
        </dgm:layoutNode>
        <dgm:layoutNode name="center2" styleLbl="fgShp">
          <dgm:alg type="sp"/>
          <dgm:choose name="Name47">
            <dgm:if name="Name48" func="var" arg="dir" op="equ" val="norm">
              <dgm:shape xmlns:r="http://schemas.openxmlformats.org/officeDocument/2006/relationships" rot="180" type="circularArrow" r:blip="" zOrderOff="16">
                <dgm:adjLst/>
              </dgm:shape>
            </dgm:if>
            <dgm:else name="Name49">
              <dgm:shape xmlns:r="http://schemas.openxmlformats.org/officeDocument/2006/relationships" type="leftCircularArrow" r:blip="" zOrderOff="16">
                <dgm:adjLst/>
              </dgm:shape>
            </dgm:else>
          </dgm:choose>
          <dgm:presOf/>
          <dgm:constrLst/>
          <dgm:ruleLst/>
        </dgm:layoutNode>
      </dgm:if>
      <dgm:else name="Name50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20834" y="134694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0834" y="429969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175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920834" y="1484779"/>
            <a:ext cx="10222992" cy="274320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10" name="Group 9"/>
          <p:cNvGrpSpPr/>
          <p:nvPr/>
        </p:nvGrpSpPr>
        <p:grpSpPr>
          <a:xfrm>
            <a:off x="9649215" y="4068923"/>
            <a:ext cx="1080904" cy="1080902"/>
            <a:chOff x="9685338" y="4460675"/>
            <a:chExt cx="1080904" cy="1080902"/>
          </a:xfrm>
        </p:grpSpPr>
        <p:sp>
          <p:nvSpPr>
            <p:cNvPr id="11" name="Oval 10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2" name="Oval 11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51560" y="1432223"/>
            <a:ext cx="9966960" cy="3035808"/>
          </a:xfrm>
        </p:spPr>
        <p:txBody>
          <a:bodyPr anchor="ctr">
            <a:noAutofit/>
          </a:bodyPr>
          <a:lstStyle>
            <a:lvl1pPr algn="l">
              <a:lnSpc>
                <a:spcPct val="80000"/>
              </a:lnSpc>
              <a:defRPr sz="9600" cap="all" baseline="0">
                <a:blipFill dpi="0" rotWithShape="1">
                  <a:blip r:embed="rId4"/>
                  <a:srcRect/>
                  <a:tile tx="6350" ty="-127000" sx="65000" sy="64000" flip="none" algn="tl"/>
                </a:blip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9848" y="4389120"/>
            <a:ext cx="7891272" cy="1069848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C89663-A613-4271-8509-AAFA5939DF26}" type="datetimeFigureOut">
              <a:rPr lang="ru-RU" smtClean="0"/>
              <a:t>28.10.2021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592733" y="4289334"/>
            <a:ext cx="1193868" cy="640080"/>
          </a:xfrm>
        </p:spPr>
        <p:txBody>
          <a:bodyPr/>
          <a:lstStyle>
            <a:lvl1pPr>
              <a:defRPr sz="2800"/>
            </a:lvl1pPr>
          </a:lstStyle>
          <a:p>
            <a:fld id="{E080B7C9-DAFE-46EA-A8C9-72E44D1D55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2292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C89663-A613-4271-8509-AAFA5939DF26}" type="datetimeFigureOut">
              <a:rPr lang="ru-RU" smtClean="0"/>
              <a:t>28.10.2021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80B7C9-DAFE-46EA-A8C9-72E44D1D55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06332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533400"/>
            <a:ext cx="2552700" cy="56388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66800" y="533400"/>
            <a:ext cx="7505700" cy="56388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C89663-A613-4271-8509-AAFA5939DF26}" type="datetimeFigureOut">
              <a:rPr lang="ru-RU" smtClean="0"/>
              <a:t>28.10.2021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80B7C9-DAFE-46EA-A8C9-72E44D1D55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71477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C89663-A613-4271-8509-AAFA5939DF26}" type="datetimeFigureOut">
              <a:rPr lang="ru-RU" smtClean="0"/>
              <a:t>28.10.2021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80B7C9-DAFE-46EA-A8C9-72E44D1D55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86122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4917989"/>
            <a:ext cx="12192000" cy="194001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67128" y="1225296"/>
            <a:ext cx="9281160" cy="3520440"/>
          </a:xfrm>
        </p:spPr>
        <p:txBody>
          <a:bodyPr anchor="ctr">
            <a:normAutofit/>
          </a:bodyPr>
          <a:lstStyle>
            <a:lvl1pPr>
              <a:lnSpc>
                <a:spcPct val="80000"/>
              </a:lnSpc>
              <a:defRPr sz="8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65774" y="5020056"/>
            <a:ext cx="9052560" cy="1066800"/>
          </a:xfrm>
        </p:spPr>
        <p:txBody>
          <a:bodyPr anchor="t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593667" y="6272784"/>
            <a:ext cx="2644309" cy="365125"/>
          </a:xfrm>
        </p:spPr>
        <p:txBody>
          <a:bodyPr/>
          <a:lstStyle/>
          <a:p>
            <a:fld id="{95C89663-A613-4271-8509-AAFA5939DF26}" type="datetimeFigureOut">
              <a:rPr lang="ru-RU" smtClean="0"/>
              <a:t>28.10.2021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82708" y="6272784"/>
            <a:ext cx="6327648" cy="365125"/>
          </a:xfrm>
        </p:spPr>
        <p:txBody>
          <a:bodyPr/>
          <a:lstStyle/>
          <a:p>
            <a:endParaRPr lang="ru-RU"/>
          </a:p>
        </p:txBody>
      </p:sp>
      <p:grpSp>
        <p:nvGrpSpPr>
          <p:cNvPr id="8" name="Group 7"/>
          <p:cNvGrpSpPr/>
          <p:nvPr/>
        </p:nvGrpSpPr>
        <p:grpSpPr>
          <a:xfrm>
            <a:off x="897399" y="2325848"/>
            <a:ext cx="1080904" cy="1080902"/>
            <a:chOff x="9685338" y="4460675"/>
            <a:chExt cx="1080904" cy="1080902"/>
          </a:xfrm>
        </p:grpSpPr>
        <p:sp>
          <p:nvSpPr>
            <p:cNvPr id="9" name="Oval 8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3702" y="2506133"/>
            <a:ext cx="1188298" cy="720332"/>
          </a:xfrm>
        </p:spPr>
        <p:txBody>
          <a:bodyPr/>
          <a:lstStyle>
            <a:lvl1pPr>
              <a:defRPr sz="2800"/>
            </a:lvl1pPr>
          </a:lstStyle>
          <a:p>
            <a:fld id="{E080B7C9-DAFE-46EA-A8C9-72E44D1D55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77414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9848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64224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C89663-A613-4271-8509-AAFA5939DF26}" type="datetimeFigureOut">
              <a:rPr lang="ru-RU" smtClean="0"/>
              <a:t>28.10.2021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80B7C9-DAFE-46EA-A8C9-72E44D1D55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18101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64224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64224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C89663-A613-4271-8509-AAFA5939DF26}" type="datetimeFigureOut">
              <a:rPr lang="ru-RU" smtClean="0"/>
              <a:t>28.10.2021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80B7C9-DAFE-46EA-A8C9-72E44D1D55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97383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C89663-A613-4271-8509-AAFA5939DF26}" type="datetimeFigureOut">
              <a:rPr lang="ru-RU" smtClean="0"/>
              <a:t>28.10.2021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80B7C9-DAFE-46EA-A8C9-72E44D1D55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46764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C89663-A613-4271-8509-AAFA5939DF26}" type="datetimeFigureOut">
              <a:rPr lang="ru-RU" smtClean="0"/>
              <a:t>28.10.2021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80B7C9-DAFE-46EA-A8C9-72E44D1D55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83888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0"/>
            <a:ext cx="6711696" cy="5020056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C89663-A613-4271-8509-AAFA5939DF26}" type="datetimeFigureOut">
              <a:rPr lang="ru-RU" smtClean="0"/>
              <a:t>28.10.2021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10" name="Oval 9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1" name="Oval 10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80B7C9-DAFE-46EA-A8C9-72E44D1D55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70558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8303740" cy="6858000"/>
          </a:xfrm>
          <a:solidFill>
            <a:schemeClr val="tx2">
              <a:lumMod val="20000"/>
              <a:lumOff val="80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C89663-A613-4271-8509-AAFA5939DF26}" type="datetimeFigureOut">
              <a:rPr lang="ru-RU" smtClean="0"/>
              <a:t>28.10.2021</a:t>
            </a:fld>
            <a:endParaRPr lang="ru-RU"/>
          </a:p>
        </p:txBody>
      </p:sp>
      <p:grpSp>
        <p:nvGrpSpPr>
          <p:cNvPr id="8" name="Group 7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9" name="Oval 8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80B7C9-DAFE-46EA-A8C9-72E44D1D55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58531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9848" y="484632"/>
            <a:ext cx="10058400" cy="16093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121408"/>
            <a:ext cx="10058400" cy="40507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964424" y="6272784"/>
            <a:ext cx="32735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2"/>
                </a:solidFill>
              </a:defRPr>
            </a:lvl1pPr>
          </a:lstStyle>
          <a:p>
            <a:fld id="{95C89663-A613-4271-8509-AAFA5939DF26}" type="datetimeFigureOut">
              <a:rPr lang="ru-RU" smtClean="0"/>
              <a:t>28.10.2021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88136" y="6272784"/>
            <a:ext cx="63276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grpSp>
        <p:nvGrpSpPr>
          <p:cNvPr id="7" name="Group 6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8" name="Oval 7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13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14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9" name="Oval 8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11128" y="6272784"/>
            <a:ext cx="6400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1">
                <a:solidFill>
                  <a:srgbClr val="FFFFFF"/>
                </a:solidFill>
                <a:latin typeface="+mj-lt"/>
              </a:defRPr>
            </a:lvl1pPr>
          </a:lstStyle>
          <a:p>
            <a:fld id="{E080B7C9-DAFE-46EA-A8C9-72E44D1D55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03622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kern="1200" cap="all" baseline="0">
          <a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tile tx="6350" ty="-127000" sx="65000" sy="64000" flip="none" algn="tl"/>
          </a:blip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8000" b="1" dirty="0" smtClean="0"/>
              <a:t>Математическая грамотность</a:t>
            </a:r>
            <a:endParaRPr lang="ru-RU" sz="80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r"/>
            <a:r>
              <a:rPr lang="ru-RU" sz="5400" dirty="0" smtClean="0"/>
              <a:t>Далее в тексте МГ</a:t>
            </a:r>
            <a:endParaRPr lang="ru-RU" sz="5400" dirty="0"/>
          </a:p>
        </p:txBody>
      </p:sp>
    </p:spTree>
    <p:extLst>
      <p:ext uri="{BB962C8B-B14F-4D97-AF65-F5344CB8AC3E}">
        <p14:creationId xmlns:p14="http://schemas.microsoft.com/office/powerpoint/2010/main" val="2820788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3774" y="455945"/>
            <a:ext cx="7653866" cy="5740400"/>
          </a:xfrm>
        </p:spPr>
      </p:pic>
    </p:spTree>
    <p:extLst>
      <p:ext uri="{BB962C8B-B14F-4D97-AF65-F5344CB8AC3E}">
        <p14:creationId xmlns:p14="http://schemas.microsoft.com/office/powerpoint/2010/main" val="3612498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53606670"/>
              </p:ext>
            </p:extLst>
          </p:nvPr>
        </p:nvGraphicFramePr>
        <p:xfrm>
          <a:off x="1069975" y="1132764"/>
          <a:ext cx="10058400" cy="50394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4026091" y="232012"/>
            <a:ext cx="46753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Кластерные карты</a:t>
            </a:r>
            <a:endParaRPr lang="ru-RU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6480425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9848" y="484632"/>
            <a:ext cx="10058400" cy="743667"/>
          </a:xfrm>
        </p:spPr>
        <p:txBody>
          <a:bodyPr>
            <a:noAutofit/>
          </a:bodyPr>
          <a:lstStyle/>
          <a:p>
            <a:pPr algn="ctr"/>
            <a:r>
              <a:rPr lang="ru-RU" sz="6000" dirty="0">
                <a:solidFill>
                  <a:srgbClr val="FF0000"/>
                </a:solidFill>
              </a:rPr>
              <a:t>Метод </a:t>
            </a:r>
            <a:r>
              <a:rPr lang="en-US" sz="6000" dirty="0" err="1">
                <a:solidFill>
                  <a:srgbClr val="FF0000"/>
                </a:solidFill>
              </a:rPr>
              <a:t>Eduscram</a:t>
            </a:r>
            <a:endParaRPr lang="ru-RU" sz="6000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069848" y="1228299"/>
            <a:ext cx="4754880" cy="4943901"/>
          </a:xfrm>
        </p:spPr>
        <p:txBody>
          <a:bodyPr>
            <a:normAutofit lnSpcReduction="10000"/>
          </a:bodyPr>
          <a:lstStyle/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Роль учителя:</a:t>
            </a:r>
          </a:p>
          <a:p>
            <a:pPr marL="0" indent="0">
              <a:buNone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составляет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бэклог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маршрутный лист изучения темы</a:t>
            </a:r>
          </a:p>
          <a:p>
            <a:pPr marL="0" indent="0">
              <a:buNone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продумывает процедуру контроля качества полученных результатов</a:t>
            </a:r>
          </a:p>
          <a:p>
            <a:pPr marL="0" indent="0">
              <a:buNone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консультирует учеников по запросам обучающихся</a:t>
            </a:r>
          </a:p>
          <a:p>
            <a:pPr marL="0" indent="0">
              <a:buNone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контролирует выполнение заданий и их качество.</a:t>
            </a:r>
          </a:p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364224" y="1228299"/>
            <a:ext cx="4754880" cy="4943901"/>
          </a:xfrm>
        </p:spPr>
        <p:txBody>
          <a:bodyPr>
            <a:normAutofit lnSpcReduction="10000"/>
          </a:bodyPr>
          <a:lstStyle/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Обязанности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Scrum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мастера:</a:t>
            </a:r>
          </a:p>
          <a:p>
            <a:pPr marL="0" indent="0">
              <a:buNone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планирует проведение спринта</a:t>
            </a:r>
          </a:p>
          <a:p>
            <a:pPr marL="0" indent="0">
              <a:buNone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отмечает движение дел на доске задач</a:t>
            </a:r>
          </a:p>
          <a:p>
            <a:pPr marL="0" indent="0">
              <a:buNone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координирует выполнение заданий всеми участниками группы</a:t>
            </a:r>
          </a:p>
          <a:p>
            <a:pPr marL="0" indent="0">
              <a:buNone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формулирует образовательный запрос (при необходимости)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093959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0666" y="170733"/>
            <a:ext cx="10058400" cy="1139452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Модель МГ: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1003" y="1445457"/>
            <a:ext cx="10208526" cy="6321660"/>
          </a:xfrm>
        </p:spPr>
      </p:pic>
    </p:spTree>
    <p:extLst>
      <p:ext uri="{BB962C8B-B14F-4D97-AF65-F5344CB8AC3E}">
        <p14:creationId xmlns:p14="http://schemas.microsoft.com/office/powerpoint/2010/main" val="2141038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9848" y="150126"/>
            <a:ext cx="10058400" cy="1064526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Определение МГ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69848" y="1214652"/>
            <a:ext cx="10058400" cy="4957548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3200" b="1" dirty="0"/>
              <a:t>это способность ученика формулировать, применять и интерпретировать математику в разнообразных контекстах. Она включает математические рассуждения, использование математических понятий, процедур, фактов и инструментов для описания, объяснения и предсказания явлений. Она помогает учащимся понять роль математики в мире, высказывать хорошо обоснованные суждения и принимать решения, которые должны принимать конструктивные, активные и размышляющие обучающиеся.</a:t>
            </a:r>
          </a:p>
        </p:txBody>
      </p:sp>
    </p:spTree>
    <p:extLst>
      <p:ext uri="{BB962C8B-B14F-4D97-AF65-F5344CB8AC3E}">
        <p14:creationId xmlns:p14="http://schemas.microsoft.com/office/powerpoint/2010/main" val="1007007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Контекстная задача: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Имитирует жизненную ситуацию</a:t>
            </a:r>
          </a:p>
          <a:p>
            <a:pPr>
              <a:buFontTx/>
              <a:buChar char="-"/>
            </a:pP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Адаптирована к возрастному уровню обучаемых</a:t>
            </a:r>
          </a:p>
          <a:p>
            <a:pPr>
              <a:buFontTx/>
              <a:buChar char="-"/>
            </a:pP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Выходит за рамки одной образовательной области</a:t>
            </a:r>
          </a:p>
          <a:p>
            <a:pPr>
              <a:buFontTx/>
              <a:buChar char="-"/>
            </a:pP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Обладает избыточным или недостаточным количеством данных</a:t>
            </a:r>
            <a:endParaRPr lang="ru-RU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70475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4065" y="345608"/>
            <a:ext cx="10876328" cy="6178021"/>
          </a:xfrm>
        </p:spPr>
      </p:pic>
    </p:spTree>
    <p:extLst>
      <p:ext uri="{BB962C8B-B14F-4D97-AF65-F5344CB8AC3E}">
        <p14:creationId xmlns:p14="http://schemas.microsoft.com/office/powerpoint/2010/main" val="1167935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9848" y="484632"/>
            <a:ext cx="10058400" cy="620837"/>
          </a:xfrm>
        </p:spPr>
        <p:txBody>
          <a:bodyPr>
            <a:noAutofit/>
          </a:bodyPr>
          <a:lstStyle/>
          <a:p>
            <a:pPr algn="ctr"/>
            <a:r>
              <a:rPr lang="ru-RU" sz="4000" dirty="0">
                <a:solidFill>
                  <a:srgbClr val="FF0000"/>
                </a:solidFill>
              </a:rPr>
              <a:t>Комплексное </a:t>
            </a:r>
            <a:r>
              <a:rPr lang="ru-RU" sz="4000" dirty="0" smtClean="0">
                <a:solidFill>
                  <a:srgbClr val="FF0000"/>
                </a:solidFill>
              </a:rPr>
              <a:t>задание</a:t>
            </a:r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69848" y="1105469"/>
            <a:ext cx="10058400" cy="506673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>	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Петр Петрович из </a:t>
            </a:r>
            <a:r>
              <a:rPr lang="ru-RU" sz="2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Красноселькупа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решил отправиться на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три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дня в </a:t>
            </a:r>
            <a:r>
              <a:rPr lang="ru-RU" sz="2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Тарко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-Сале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гости к своему бывшему однокласснику. Он купил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билет на вертолет,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который отправляется с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единственного аэропорта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9:00 каждую пятницу и 11:00 каждый понедельник туда и обратно.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Вопрос 1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какой день Петр Петрович купил билет и в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какое время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ему нужно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выйти из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дома, если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>
              <a:buNone/>
            </a:pP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от дома до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аэропорта идти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минут;</a:t>
            </a:r>
          </a:p>
          <a:p>
            <a:pPr marL="0" indent="0">
              <a:buNone/>
            </a:pP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такси ехать 5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мин;</a:t>
            </a:r>
          </a:p>
          <a:p>
            <a:pPr marL="0" indent="0">
              <a:buNone/>
            </a:pP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рекомендуется прибыть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аэропорт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40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минут до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отправления вертолета;</a:t>
            </a:r>
          </a:p>
          <a:p>
            <a:pPr marL="0" indent="0">
              <a:buNone/>
            </a:pP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график работы аэропорта 8:00-17:00.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Запишите ответ и решение</a:t>
            </a:r>
          </a:p>
        </p:txBody>
      </p:sp>
    </p:spTree>
    <p:extLst>
      <p:ext uri="{BB962C8B-B14F-4D97-AF65-F5344CB8AC3E}">
        <p14:creationId xmlns:p14="http://schemas.microsoft.com/office/powerpoint/2010/main" val="81167922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9848" y="95534"/>
            <a:ext cx="10058400" cy="477672"/>
          </a:xfrm>
        </p:spPr>
        <p:txBody>
          <a:bodyPr>
            <a:no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</a:rPr>
              <a:t>Компетенции будущего:</a:t>
            </a:r>
            <a:endParaRPr lang="ru-RU" sz="4000" b="1" dirty="0">
              <a:solidFill>
                <a:srgbClr val="FF0000"/>
              </a:solidFill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47116839"/>
              </p:ext>
            </p:extLst>
          </p:nvPr>
        </p:nvGraphicFramePr>
        <p:xfrm>
          <a:off x="1069975" y="409433"/>
          <a:ext cx="10058400" cy="64485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728734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1" dirty="0" smtClean="0">
                <a:solidFill>
                  <a:srgbClr val="FF0000"/>
                </a:solidFill>
              </a:rPr>
              <a:t>Методы и педагогические технологии:</a:t>
            </a:r>
            <a:endParaRPr lang="ru-RU" b="1" i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sz="4300" b="1" dirty="0" smtClean="0"/>
              <a:t> </a:t>
            </a:r>
            <a:r>
              <a:rPr lang="ru-RU" sz="4300" b="1" dirty="0"/>
              <a:t>Мозговой штурм</a:t>
            </a:r>
          </a:p>
          <a:p>
            <a:r>
              <a:rPr lang="ru-RU" sz="4300" b="1" dirty="0" smtClean="0"/>
              <a:t>Древо </a:t>
            </a:r>
            <a:r>
              <a:rPr lang="ru-RU" sz="4300" b="1" dirty="0"/>
              <a:t>проблем</a:t>
            </a:r>
          </a:p>
          <a:p>
            <a:r>
              <a:rPr lang="ru-RU" sz="4300" b="1" dirty="0" smtClean="0"/>
              <a:t>Интеллект-карты</a:t>
            </a:r>
            <a:endParaRPr lang="ru-RU" sz="4300" b="1" dirty="0"/>
          </a:p>
          <a:p>
            <a:r>
              <a:rPr lang="ru-RU" sz="4300" b="1" dirty="0" smtClean="0"/>
              <a:t>Кластерные </a:t>
            </a:r>
            <a:r>
              <a:rPr lang="ru-RU" sz="4300" b="1" dirty="0"/>
              <a:t>карты</a:t>
            </a:r>
          </a:p>
          <a:p>
            <a:r>
              <a:rPr lang="ru-RU" sz="4300" b="1" dirty="0" smtClean="0"/>
              <a:t>Групповые </a:t>
            </a:r>
            <a:r>
              <a:rPr lang="ru-RU" sz="4300" b="1" dirty="0"/>
              <a:t>технологии</a:t>
            </a:r>
          </a:p>
          <a:p>
            <a:r>
              <a:rPr lang="ru-RU" sz="4300" b="1" dirty="0" smtClean="0"/>
              <a:t>Проектное </a:t>
            </a:r>
            <a:r>
              <a:rPr lang="ru-RU" sz="4300" b="1" dirty="0"/>
              <a:t>обучение</a:t>
            </a:r>
          </a:p>
          <a:p>
            <a:r>
              <a:rPr lang="ru-RU" sz="4300" b="1" dirty="0" err="1" smtClean="0"/>
              <a:t>EduScram</a:t>
            </a:r>
            <a:endParaRPr lang="ru-RU" sz="4300" b="1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54737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9848" y="1"/>
            <a:ext cx="10058400" cy="1037230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/>
              <a:t>Интеллект-карта</a:t>
            </a:r>
            <a:endParaRPr lang="ru-RU" b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5212" y="1179204"/>
            <a:ext cx="6554437" cy="4921346"/>
          </a:xfrm>
        </p:spPr>
      </p:pic>
    </p:spTree>
    <p:extLst>
      <p:ext uri="{BB962C8B-B14F-4D97-AF65-F5344CB8AC3E}">
        <p14:creationId xmlns:p14="http://schemas.microsoft.com/office/powerpoint/2010/main" val="2806633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Дерево">
  <a:themeElements>
    <a:clrScheme name="Дерево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Дерево">
      <a:majorFont>
        <a:latin typeface="Rockwell Condensed" panose="02060603050405020104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 panose="02060603020205020403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Дерево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hade val="63000"/>
              </a:schemeClr>
              <a:schemeClr val="phClr">
                <a:tint val="10000"/>
                <a:satMod val="150000"/>
              </a:schemeClr>
            </a:duotone>
          </a:blip>
          <a:tile tx="0" ty="0" sx="60000" sy="59000" flip="none" algn="tl"/>
        </a:blipFill>
        <a:blipFill rotWithShape="1">
          <a:blip xmlns:r="http://schemas.openxmlformats.org/officeDocument/2006/relationships" r:embed="rId1">
            <a:duotone>
              <a:schemeClr val="phClr">
                <a:shade val="36000"/>
                <a:satMod val="120000"/>
              </a:schemeClr>
              <a:schemeClr val="phClr">
                <a:tint val="40000"/>
              </a:schemeClr>
            </a:duotone>
          </a:blip>
          <a:tile tx="0" ty="0" sx="60000" sy="59000" flip="none" algn="tl"/>
        </a:blip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softEdge rad="12700"/>
          </a:effectLst>
        </a:effectStyle>
        <a:effectStyle>
          <a:effectLst>
            <a:outerShdw blurRad="50800" dist="19050" dir="5400000" algn="tl" rotWithShape="0">
              <a:srgbClr val="000000">
                <a:alpha val="60000"/>
              </a:srgbClr>
            </a:outerShdw>
            <a:softEdge rad="12700"/>
          </a:effectLst>
        </a:effectStyle>
      </a:effectStyleLst>
      <a:bgFillStyleLst>
        <a:solidFill>
          <a:schemeClr val="phClr"/>
        </a:solidFill>
        <a:solidFill>
          <a:schemeClr val="phClr">
            <a:shade val="97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5000"/>
                <a:shade val="58000"/>
                <a:satMod val="120000"/>
              </a:schemeClr>
              <a:schemeClr val="phClr">
                <a:tint val="50000"/>
                <a:shade val="96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ood Type" id="{7ACABC62-BF99-48CF-A9DC-4DB89C7B13DC}" vid="{142A1326-48AB-42A9-8428-CB14AA30176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TM03090434[[fn=Дерево]]</Template>
  <TotalTime>312</TotalTime>
  <Words>201</Words>
  <Application>Microsoft Office PowerPoint</Application>
  <PresentationFormat>Широкоэкранный</PresentationFormat>
  <Paragraphs>51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8" baseType="lpstr">
      <vt:lpstr>Cambria</vt:lpstr>
      <vt:lpstr>Rockwell</vt:lpstr>
      <vt:lpstr>Rockwell Condensed</vt:lpstr>
      <vt:lpstr>Times New Roman</vt:lpstr>
      <vt:lpstr>Wingdings</vt:lpstr>
      <vt:lpstr>Дерево</vt:lpstr>
      <vt:lpstr>Математическая грамотность</vt:lpstr>
      <vt:lpstr>Модель МГ:</vt:lpstr>
      <vt:lpstr>Определение МГ</vt:lpstr>
      <vt:lpstr>Контекстная задача:</vt:lpstr>
      <vt:lpstr>Презентация PowerPoint</vt:lpstr>
      <vt:lpstr>Комплексное задание</vt:lpstr>
      <vt:lpstr>Компетенции будущего:</vt:lpstr>
      <vt:lpstr>Методы и педагогические технологии:</vt:lpstr>
      <vt:lpstr>Интеллект-карта</vt:lpstr>
      <vt:lpstr>Презентация PowerPoint</vt:lpstr>
      <vt:lpstr>Презентация PowerPoint</vt:lpstr>
      <vt:lpstr>Метод Eduscram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Математическая грамотность</dc:title>
  <dc:creator>admin</dc:creator>
  <cp:lastModifiedBy>admin</cp:lastModifiedBy>
  <cp:revision>17</cp:revision>
  <dcterms:created xsi:type="dcterms:W3CDTF">2021-10-26T15:50:40Z</dcterms:created>
  <dcterms:modified xsi:type="dcterms:W3CDTF">2021-10-28T04:46:02Z</dcterms:modified>
</cp:coreProperties>
</file>