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 id="258" r:id="rId3"/>
    <p:sldId id="259" r:id="rId4"/>
    <p:sldId id="260" r:id="rId5"/>
    <p:sldId id="261" r:id="rId6"/>
    <p:sldId id="262" r:id="rId7"/>
    <p:sldId id="263"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5" d="100"/>
          <a:sy n="95" d="100"/>
        </p:scale>
        <p:origin x="-1998"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51276A7B-E8E2-4DA3-A630-417DB106BBAA}" type="datetimeFigureOut">
              <a:rPr lang="ru-RU" smtClean="0"/>
              <a:t>04.11.2021</a:t>
            </a:fld>
            <a:endParaRPr lang="ru-RU"/>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6566F4FA-160B-4EF0-B848-19FDE59F8678}" type="slidenum">
              <a:rPr lang="ru-RU" smtClean="0"/>
              <a:t>‹#›</a:t>
            </a:fld>
            <a:endParaRPr lang="ru-RU"/>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ru-RU"/>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ru-RU" smtClean="0"/>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51276A7B-E8E2-4DA3-A630-417DB106BBAA}" type="datetimeFigureOut">
              <a:rPr lang="ru-RU" smtClean="0"/>
              <a:t>04.11.2021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566F4FA-160B-4EF0-B848-19FDE59F8678}"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1276A7B-E8E2-4DA3-A630-417DB106BBAA}" type="datetimeFigureOut">
              <a:rPr lang="ru-RU" smtClean="0"/>
              <a:t>04.11.2021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6566F4FA-160B-4EF0-B848-19FDE59F8678}"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1276A7B-E8E2-4DA3-A630-417DB106BBAA}" type="datetimeFigureOut">
              <a:rPr lang="ru-RU" smtClean="0"/>
              <a:t>04.11.2021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566F4FA-160B-4EF0-B848-19FDE59F8678}" type="slidenum">
              <a:rPr lang="ru-RU" smtClean="0"/>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9" name="Date Placeholder 8"/>
          <p:cNvSpPr>
            <a:spLocks noGrp="1"/>
          </p:cNvSpPr>
          <p:nvPr>
            <p:ph type="dt" sz="half" idx="10"/>
          </p:nvPr>
        </p:nvSpPr>
        <p:spPr/>
        <p:txBody>
          <a:bodyPr/>
          <a:lstStyle>
            <a:lvl1pPr>
              <a:defRPr>
                <a:solidFill>
                  <a:srgbClr val="FFFFFF"/>
                </a:solidFill>
              </a:defRPr>
            </a:lvl1pPr>
          </a:lstStyle>
          <a:p>
            <a:fld id="{51276A7B-E8E2-4DA3-A630-417DB106BBAA}" type="datetimeFigureOut">
              <a:rPr lang="ru-RU" smtClean="0"/>
              <a:t>04.11.2021</a:t>
            </a:fld>
            <a:endParaRPr lang="ru-RU"/>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6566F4FA-160B-4EF0-B848-19FDE59F8678}" type="slidenum">
              <a:rPr lang="ru-RU" smtClean="0"/>
              <a:t>‹#›</a:t>
            </a:fld>
            <a:endParaRPr lang="ru-RU"/>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ru-RU"/>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ru-RU" smtClean="0"/>
              <a:t>Образец заголовка</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51276A7B-E8E2-4DA3-A630-417DB106BBAA}" type="datetimeFigureOut">
              <a:rPr lang="ru-RU" smtClean="0"/>
              <a:t>04.11.2021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566F4FA-160B-4EF0-B848-19FDE59F8678}"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51276A7B-E8E2-4DA3-A630-417DB106BBAA}" type="datetimeFigureOut">
              <a:rPr lang="ru-RU" smtClean="0"/>
              <a:t>04.11.2021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6566F4FA-160B-4EF0-B848-19FDE59F8678}"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51276A7B-E8E2-4DA3-A630-417DB106BBAA}" type="datetimeFigureOut">
              <a:rPr lang="ru-RU" smtClean="0"/>
              <a:t>04.11.2021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6566F4FA-160B-4EF0-B848-19FDE59F8678}" type="slidenum">
              <a:rPr lang="ru-RU" smtClean="0"/>
              <a:t>‹#›</a:t>
            </a:fld>
            <a:endParaRPr lang="ru-RU"/>
          </a:p>
        </p:txBody>
      </p:sp>
      <p:sp>
        <p:nvSpPr>
          <p:cNvPr id="6" name="Title 5"/>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51276A7B-E8E2-4DA3-A630-417DB106BBAA}" type="datetimeFigureOut">
              <a:rPr lang="ru-RU" smtClean="0"/>
              <a:t>04.11.2021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6566F4FA-160B-4EF0-B848-19FDE59F8678}"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1276A7B-E8E2-4DA3-A630-417DB106BBAA}" type="datetimeFigureOut">
              <a:rPr lang="ru-RU" smtClean="0"/>
              <a:t>04.11.2021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6566F4FA-160B-4EF0-B848-19FDE59F8678}" type="slidenum">
              <a:rPr lang="ru-RU" smtClean="0"/>
              <a:t>‹#›</a:t>
            </a:fld>
            <a:endParaRPr lang="ru-RU"/>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ru-RU" smtClean="0"/>
              <a:t>Образец заголовка</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1276A7B-E8E2-4DA3-A630-417DB106BBAA}" type="datetimeFigureOut">
              <a:rPr lang="ru-RU" smtClean="0"/>
              <a:t>04.11.2021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566F4FA-160B-4EF0-B848-19FDE59F8678}" type="slidenum">
              <a:rPr lang="ru-RU" smtClean="0"/>
              <a:t>‹#›</a:t>
            </a:fld>
            <a:endParaRPr lang="ru-RU"/>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ru-RU" smtClean="0"/>
              <a:t>Образец заголовка</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51276A7B-E8E2-4DA3-A630-417DB106BBAA}" type="datetimeFigureOut">
              <a:rPr lang="ru-RU" smtClean="0"/>
              <a:t>04.11.2021</a:t>
            </a:fld>
            <a:endParaRPr lang="ru-RU"/>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ru-RU"/>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6566F4FA-160B-4EF0-B848-19FDE59F8678}"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dirty="0" smtClean="0">
                <a:latin typeface="Times New Roman" pitchFamily="18" charset="0"/>
                <a:cs typeface="Times New Roman" pitchFamily="18" charset="0"/>
              </a:rPr>
              <a:t>«Красная книга»</a:t>
            </a:r>
            <a:endParaRPr lang="ru-RU" dirty="0">
              <a:latin typeface="Times New Roman" pitchFamily="18" charset="0"/>
              <a:cs typeface="Times New Roman" pitchFamily="18" charset="0"/>
            </a:endParaRP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55776" y="2564904"/>
            <a:ext cx="4320480" cy="3240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625359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dirty="0" smtClean="0"/>
              <a:t>«Красный волк»</a:t>
            </a:r>
            <a:endParaRPr lang="ru-RU" dirty="0"/>
          </a:p>
        </p:txBody>
      </p:sp>
      <p:sp>
        <p:nvSpPr>
          <p:cNvPr id="4" name="Прямоугольник 3"/>
          <p:cNvSpPr/>
          <p:nvPr/>
        </p:nvSpPr>
        <p:spPr>
          <a:xfrm>
            <a:off x="3923928" y="1772817"/>
            <a:ext cx="5040560" cy="3693319"/>
          </a:xfrm>
          <a:prstGeom prst="rect">
            <a:avLst/>
          </a:prstGeom>
        </p:spPr>
        <p:txBody>
          <a:bodyPr wrap="square">
            <a:spAutoFit/>
          </a:bodyPr>
          <a:lstStyle/>
          <a:p>
            <a:r>
              <a:rPr lang="ru-RU" dirty="0" smtClean="0"/>
              <a:t>Этот представитель животного мира имеет тело длиной до 1 метра, и может весить от 12 до 21 кг. Внешне его можно спутать с лисой, и именно это и является одной из главных причин его вымирания. Охотники, которые немного знают о животных, массово отстреливают горного волка. Внимание людей он привлек своим пушистым мехом, который имеет красивый ярко-рыжий окрас. Стоит также отметить, что его хвост немного отличается от лисьего, имея кончик черного цвета. Среда обитания этого волка - Дальний Восток, Китай и Монголия.</a:t>
            </a:r>
            <a:endParaRPr lang="ru-RU" dirty="0"/>
          </a:p>
        </p:txBody>
      </p:sp>
      <p:pic>
        <p:nvPicPr>
          <p:cNvPr id="1026" name="Picture 2" descr="D:\КК\Рисунок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95475"/>
            <a:ext cx="3019426" cy="2019300"/>
          </a:xfrm>
          <a:prstGeom prst="rect">
            <a:avLst/>
          </a:prstGeom>
          <a:noFill/>
          <a:extLst>
            <a:ext uri="{909E8E84-426E-40DD-AFC4-6F175D3DCCD1}">
              <a14:hiddenFill xmlns:a14="http://schemas.microsoft.com/office/drawing/2010/main">
                <a:solidFill>
                  <a:srgbClr val="FFFFFF"/>
                </a:solidFill>
              </a14:hiddenFill>
            </a:ext>
          </a:extLst>
        </p:spPr>
      </p:pic>
      <p:sp>
        <p:nvSpPr>
          <p:cNvPr id="2" name="Объект 1"/>
          <p:cNvSpPr>
            <a:spLocks noGrp="1"/>
          </p:cNvSpPr>
          <p:nvPr>
            <p:ph idx="1"/>
          </p:nvPr>
        </p:nvSpPr>
        <p:spPr/>
        <p:txBody>
          <a:bodyPr/>
          <a:lstStyle/>
          <a:p>
            <a:endParaRPr lang="ru-RU" dirty="0"/>
          </a:p>
        </p:txBody>
      </p:sp>
    </p:spTree>
    <p:extLst>
      <p:ext uri="{BB962C8B-B14F-4D97-AF65-F5344CB8AC3E}">
        <p14:creationId xmlns:p14="http://schemas.microsoft.com/office/powerpoint/2010/main" val="7513655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dirty="0" smtClean="0"/>
              <a:t>«Амурский тигр»</a:t>
            </a:r>
            <a:endParaRPr lang="ru-RU" dirty="0"/>
          </a:p>
        </p:txBody>
      </p:sp>
      <p:sp>
        <p:nvSpPr>
          <p:cNvPr id="4" name="Прямоугольник 3"/>
          <p:cNvSpPr/>
          <p:nvPr/>
        </p:nvSpPr>
        <p:spPr>
          <a:xfrm>
            <a:off x="4427984" y="2274838"/>
            <a:ext cx="4572000" cy="2585323"/>
          </a:xfrm>
          <a:prstGeom prst="rect">
            <a:avLst/>
          </a:prstGeom>
        </p:spPr>
        <p:txBody>
          <a:bodyPr>
            <a:spAutoFit/>
          </a:bodyPr>
          <a:lstStyle/>
          <a:p>
            <a:r>
              <a:rPr lang="ru-RU" dirty="0" smtClean="0"/>
              <a:t>Этот самый северный тигр не только невероятно редкий вид, но и очень красив - на брюхе у него находится пятисантиметровый слой жира, который защищает животное от мороза. Достигает в длину до 3 метров. Имеет очень острое зрение. Очень хорошо различает цвета и великолепно видит ночью. Чутко охраняет свою территорию.</a:t>
            </a:r>
            <a:endParaRPr lang="ru-RU" dirty="0"/>
          </a:p>
        </p:txBody>
      </p:sp>
      <p:sp>
        <p:nvSpPr>
          <p:cNvPr id="2" name="Объект 1"/>
          <p:cNvSpPr>
            <a:spLocks noGrp="1"/>
          </p:cNvSpPr>
          <p:nvPr>
            <p:ph idx="1"/>
          </p:nvPr>
        </p:nvSpPr>
        <p:spPr/>
        <p:txBody>
          <a:bodyPr/>
          <a:lstStyle/>
          <a:p>
            <a:endParaRPr lang="ru-RU"/>
          </a:p>
        </p:txBody>
      </p:sp>
      <p:pic>
        <p:nvPicPr>
          <p:cNvPr id="2050" name="Picture 2" descr="D:\КК\Рисунок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2420888"/>
            <a:ext cx="3824341" cy="23042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80387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dirty="0" smtClean="0"/>
              <a:t>«Кавказский горный козёл»</a:t>
            </a:r>
            <a:endParaRPr lang="ru-RU" dirty="0"/>
          </a:p>
        </p:txBody>
      </p:sp>
      <p:sp>
        <p:nvSpPr>
          <p:cNvPr id="4" name="Прямоугольник 3"/>
          <p:cNvSpPr/>
          <p:nvPr/>
        </p:nvSpPr>
        <p:spPr>
          <a:xfrm>
            <a:off x="4788024" y="2274838"/>
            <a:ext cx="3960440" cy="1754326"/>
          </a:xfrm>
          <a:prstGeom prst="rect">
            <a:avLst/>
          </a:prstGeom>
        </p:spPr>
        <p:txBody>
          <a:bodyPr wrap="square">
            <a:spAutoFit/>
          </a:bodyPr>
          <a:lstStyle/>
          <a:p>
            <a:r>
              <a:rPr lang="ru-RU" dirty="0" smtClean="0"/>
              <a:t>Живет  в горах Кавказа . Он был записан в Красную книгу России . Очень хорошо бегают по самым крутым скалам. Там и отдыхают, лёжа на камнях или снегу. Имеют очень толстую кожу.</a:t>
            </a:r>
            <a:endParaRPr lang="ru-RU" dirty="0"/>
          </a:p>
        </p:txBody>
      </p:sp>
      <p:sp>
        <p:nvSpPr>
          <p:cNvPr id="2" name="Объект 1"/>
          <p:cNvSpPr>
            <a:spLocks noGrp="1"/>
          </p:cNvSpPr>
          <p:nvPr>
            <p:ph idx="1"/>
          </p:nvPr>
        </p:nvSpPr>
        <p:spPr/>
        <p:txBody>
          <a:bodyPr/>
          <a:lstStyle/>
          <a:p>
            <a:endParaRPr lang="ru-RU" dirty="0"/>
          </a:p>
        </p:txBody>
      </p:sp>
      <p:pic>
        <p:nvPicPr>
          <p:cNvPr id="3074" name="Picture 2" descr="D:\КК\Рисунок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2288797"/>
            <a:ext cx="3552111" cy="2364339"/>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D:\КК\Рисунок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4149080"/>
            <a:ext cx="3019425" cy="2419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70863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dirty="0" smtClean="0"/>
              <a:t>«Морж атлантический»</a:t>
            </a:r>
            <a:endParaRPr lang="ru-RU" dirty="0"/>
          </a:p>
        </p:txBody>
      </p:sp>
      <p:sp>
        <p:nvSpPr>
          <p:cNvPr id="4" name="Прямоугольник 3"/>
          <p:cNvSpPr/>
          <p:nvPr/>
        </p:nvSpPr>
        <p:spPr>
          <a:xfrm>
            <a:off x="4860032" y="1772816"/>
            <a:ext cx="3816424" cy="4801314"/>
          </a:xfrm>
          <a:prstGeom prst="rect">
            <a:avLst/>
          </a:prstGeom>
        </p:spPr>
        <p:txBody>
          <a:bodyPr wrap="square">
            <a:spAutoFit/>
          </a:bodyPr>
          <a:lstStyle/>
          <a:p>
            <a:r>
              <a:rPr lang="ru-RU" dirty="0" smtClean="0"/>
              <a:t>Среда обитания этого редкого вида - Баренцево и Карское моря. Взрослая особь может достигать длину 4 метра, а вес атлантического моржа может составлять около полутора тонн. Стоит отметить, что к середине ХХ века этот вид был почти полностью истреблен. На сегодняшний день, благодаря усилиям специалистов, регистрируется небольшой рост популяции, хотя точную численность сказать пока невозможно, так как без специальной техники крайне трудно добраться до лежбищ этих представителей животного мира.</a:t>
            </a:r>
            <a:endParaRPr lang="ru-RU" dirty="0"/>
          </a:p>
        </p:txBody>
      </p:sp>
      <p:sp>
        <p:nvSpPr>
          <p:cNvPr id="2" name="Объект 1"/>
          <p:cNvSpPr>
            <a:spLocks noGrp="1"/>
          </p:cNvSpPr>
          <p:nvPr>
            <p:ph idx="1"/>
          </p:nvPr>
        </p:nvSpPr>
        <p:spPr/>
        <p:txBody>
          <a:bodyPr/>
          <a:lstStyle/>
          <a:p>
            <a:endParaRPr lang="ru-RU"/>
          </a:p>
        </p:txBody>
      </p:sp>
      <p:pic>
        <p:nvPicPr>
          <p:cNvPr id="4099" name="Picture 3" descr="D:\КК\Рисунок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916832"/>
            <a:ext cx="4032448" cy="32310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24201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dirty="0" smtClean="0"/>
              <a:t>«Беломордый дельфин»</a:t>
            </a:r>
            <a:endParaRPr lang="ru-RU" dirty="0"/>
          </a:p>
        </p:txBody>
      </p:sp>
      <p:sp>
        <p:nvSpPr>
          <p:cNvPr id="4" name="Прямоугольник 3"/>
          <p:cNvSpPr/>
          <p:nvPr/>
        </p:nvSpPr>
        <p:spPr>
          <a:xfrm>
            <a:off x="5004048" y="2551837"/>
            <a:ext cx="3816424" cy="2031325"/>
          </a:xfrm>
          <a:prstGeom prst="rect">
            <a:avLst/>
          </a:prstGeom>
        </p:spPr>
        <p:txBody>
          <a:bodyPr wrap="square">
            <a:spAutoFit/>
          </a:bodyPr>
          <a:lstStyle/>
          <a:p>
            <a:r>
              <a:rPr lang="ru-RU" dirty="0" smtClean="0"/>
              <a:t> Тело этого животного может достигать длины 3 метра. И весит 350 кг. Короткоголовый дельфин отличается черными боками и плавниками. Встретить его можно в Балтийском и Баренцевом морях.</a:t>
            </a:r>
            <a:endParaRPr lang="ru-RU" dirty="0"/>
          </a:p>
        </p:txBody>
      </p:sp>
      <p:sp>
        <p:nvSpPr>
          <p:cNvPr id="2" name="Объект 1"/>
          <p:cNvSpPr>
            <a:spLocks noGrp="1"/>
          </p:cNvSpPr>
          <p:nvPr>
            <p:ph idx="1"/>
          </p:nvPr>
        </p:nvSpPr>
        <p:spPr/>
        <p:txBody>
          <a:bodyPr/>
          <a:lstStyle/>
          <a:p>
            <a:endParaRPr lang="ru-RU"/>
          </a:p>
        </p:txBody>
      </p:sp>
      <p:pic>
        <p:nvPicPr>
          <p:cNvPr id="5122" name="Picture 2" descr="D:\КК\Рисунок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204864"/>
            <a:ext cx="4311680" cy="24482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39238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dirty="0" smtClean="0"/>
              <a:t>«Амурский леопард»</a:t>
            </a:r>
            <a:endParaRPr lang="ru-RU" dirty="0"/>
          </a:p>
        </p:txBody>
      </p:sp>
      <p:sp>
        <p:nvSpPr>
          <p:cNvPr id="4" name="Прямоугольник 3"/>
          <p:cNvSpPr/>
          <p:nvPr/>
        </p:nvSpPr>
        <p:spPr>
          <a:xfrm>
            <a:off x="4067944" y="2276872"/>
            <a:ext cx="4536504" cy="646331"/>
          </a:xfrm>
          <a:prstGeom prst="rect">
            <a:avLst/>
          </a:prstGeom>
        </p:spPr>
        <p:txBody>
          <a:bodyPr wrap="square">
            <a:spAutoFit/>
          </a:bodyPr>
          <a:lstStyle/>
          <a:p>
            <a:r>
              <a:rPr lang="ru-RU" dirty="0" smtClean="0"/>
              <a:t>Амурский леопард - одна из самых красивых кошек на земном шаре. </a:t>
            </a:r>
            <a:endParaRPr lang="ru-RU" dirty="0"/>
          </a:p>
        </p:txBody>
      </p:sp>
      <p:sp>
        <p:nvSpPr>
          <p:cNvPr id="6" name="Прямоугольник 5"/>
          <p:cNvSpPr/>
          <p:nvPr/>
        </p:nvSpPr>
        <p:spPr>
          <a:xfrm>
            <a:off x="4014083" y="2910627"/>
            <a:ext cx="4572000" cy="1754326"/>
          </a:xfrm>
          <a:prstGeom prst="rect">
            <a:avLst/>
          </a:prstGeom>
        </p:spPr>
        <p:txBody>
          <a:bodyPr>
            <a:spAutoFit/>
          </a:bodyPr>
          <a:lstStyle/>
          <a:p>
            <a:r>
              <a:rPr lang="ru-RU" dirty="0" smtClean="0"/>
              <a:t>У него мускулистое и вытянутое тело, крупные сильные лапы и длинный хвост. Длина всего тела крупных особей в среднем составляет около 120 сантиметров. Вес среднего составляет 30-35 кг.</a:t>
            </a:r>
            <a:endParaRPr lang="ru-RU" dirty="0"/>
          </a:p>
        </p:txBody>
      </p:sp>
      <p:sp>
        <p:nvSpPr>
          <p:cNvPr id="2" name="Объект 1"/>
          <p:cNvSpPr>
            <a:spLocks noGrp="1"/>
          </p:cNvSpPr>
          <p:nvPr>
            <p:ph idx="1"/>
          </p:nvPr>
        </p:nvSpPr>
        <p:spPr/>
        <p:txBody>
          <a:bodyPr/>
          <a:lstStyle/>
          <a:p>
            <a:endParaRPr lang="ru-RU"/>
          </a:p>
        </p:txBody>
      </p:sp>
      <p:pic>
        <p:nvPicPr>
          <p:cNvPr id="6146" name="Picture 2" descr="D:\КК\Рисунок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7" y="2276872"/>
            <a:ext cx="3467323" cy="25922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254732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етка">
  <a:themeElements>
    <a:clrScheme name="Сетка">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Сетка">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Сетка">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emplate>
  <TotalTime>79</TotalTime>
  <Words>371</Words>
  <Application>Microsoft Office PowerPoint</Application>
  <PresentationFormat>Экран (4:3)</PresentationFormat>
  <Paragraphs>14</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Сетка</vt:lpstr>
      <vt:lpstr>«Красная книга»</vt:lpstr>
      <vt:lpstr>«Красный волк»</vt:lpstr>
      <vt:lpstr>«Амурский тигр»</vt:lpstr>
      <vt:lpstr>«Кавказский горный козёл»</vt:lpstr>
      <vt:lpstr>«Морж атлантический»</vt:lpstr>
      <vt:lpstr>«Беломордый дельфин»</vt:lpstr>
      <vt:lpstr>«Амурский леопард»</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ООД по Ознакомлению с окружающим миром «Исчезающие животные из Красной книги России»</dc:title>
  <dc:creator>Надежда</dc:creator>
  <cp:lastModifiedBy>Надежда</cp:lastModifiedBy>
  <cp:revision>9</cp:revision>
  <dcterms:created xsi:type="dcterms:W3CDTF">2021-10-03T15:00:26Z</dcterms:created>
  <dcterms:modified xsi:type="dcterms:W3CDTF">2021-11-04T14:42:41Z</dcterms:modified>
</cp:coreProperties>
</file>