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89" r:id="rId8"/>
    <p:sldId id="292" r:id="rId9"/>
    <p:sldId id="300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86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54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6006-AED4-4A00-A02E-11619A4F47AF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B48CD-E366-4A78-856A-46B93D9DD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26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32147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/>
            </a:r>
            <a:br>
              <a:rPr lang="ru-RU" b="1" dirty="0" smtClean="0">
                <a:latin typeface="Book Antiqua" pitchFamily="18" charset="0"/>
              </a:rPr>
            </a:br>
            <a:r>
              <a:rPr lang="ru-RU" b="1" dirty="0" smtClean="0">
                <a:latin typeface="Sylfaen" pitchFamily="18" charset="0"/>
                <a:cs typeface="Browallia New" pitchFamily="34" charset="-34"/>
              </a:rPr>
              <a:t>Проектный </a:t>
            </a:r>
            <a:r>
              <a:rPr lang="ru-RU" b="1" dirty="0">
                <a:latin typeface="Sylfaen" pitchFamily="18" charset="0"/>
                <a:cs typeface="Browallia New" pitchFamily="34" charset="-34"/>
              </a:rPr>
              <a:t>метод в логопедической работе с дошкольниками </a:t>
            </a:r>
            <a:r>
              <a:rPr lang="ru-RU" dirty="0">
                <a:latin typeface="Sylfaen" pitchFamily="18" charset="0"/>
                <a:cs typeface="Browallia New" pitchFamily="34" charset="-34"/>
              </a:rPr>
              <a:t/>
            </a:r>
            <a:br>
              <a:rPr lang="ru-RU" dirty="0">
                <a:latin typeface="Sylfaen" pitchFamily="18" charset="0"/>
                <a:cs typeface="Browallia New" pitchFamily="34" charset="-34"/>
              </a:rPr>
            </a:br>
            <a:r>
              <a:rPr lang="ru-RU" b="1" dirty="0">
                <a:latin typeface="Sylfaen" pitchFamily="18" charset="0"/>
                <a:cs typeface="Browallia New" pitchFamily="34" charset="-34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 девочка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34853" y="1967923"/>
            <a:ext cx="5230955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65684" y="2135054"/>
            <a:ext cx="5429289" cy="3445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Осмотр доктора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67072">
            <a:off x="649925" y="2199601"/>
            <a:ext cx="3869238" cy="3280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1493">
            <a:off x="4875791" y="1758665"/>
            <a:ext cx="3304591" cy="4002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умеет наше тело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8527" y="2287765"/>
            <a:ext cx="4442185" cy="3183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03490" y="2311626"/>
            <a:ext cx="4383612" cy="3189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Ладошка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357298"/>
            <a:ext cx="6358486" cy="4768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714356"/>
            <a:ext cx="4800600" cy="35994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411008"/>
            <a:ext cx="5014314" cy="3760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Подвижные игры с воспитателем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6034617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143248"/>
            <a:ext cx="4476749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0089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571480"/>
            <a:ext cx="4286280" cy="42402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3116"/>
            <a:ext cx="4442810" cy="4385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Стенгазета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0089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26"/>
            <a:ext cx="9144000" cy="68008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600" b="1" dirty="0" smtClean="0">
              <a:latin typeface="Sylfae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Sylfaen" pitchFamily="18" charset="0"/>
                <a:cs typeface="Times New Roman" pitchFamily="18" charset="0"/>
              </a:rPr>
              <a:t>Метод проектов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это способ достижения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дидактической цели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 через детальную разработку 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проблемы , 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которая должна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завершиться вполне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реальным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осязаемым 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практическим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результатом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оформленным тем или иным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образом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26"/>
            <a:ext cx="9144000" cy="68008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7154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Sylfaen" pitchFamily="18" charset="0"/>
                <a:cs typeface="Times New Roman" pitchFamily="18" charset="0"/>
              </a:rPr>
              <a:t>Цель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–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формирование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различных ключевых 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компетенций, 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под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которыми 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понимаются </a:t>
            </a: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комплексные 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свойства личности, включающие взаимосвязанные </a:t>
            </a:r>
            <a:endParaRPr lang="ru-RU" sz="3600" dirty="0" smtClean="0">
              <a:latin typeface="Sylfae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знания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, умения, ценности, а также готовность </a:t>
            </a:r>
            <a:r>
              <a:rPr lang="ru-RU" sz="3600" dirty="0" err="1">
                <a:latin typeface="Sylfaen" pitchFamily="18" charset="0"/>
                <a:cs typeface="Times New Roman" pitchFamily="18" charset="0"/>
              </a:rPr>
              <a:t>мобилизировать</a:t>
            </a:r>
            <a:r>
              <a:rPr lang="ru-RU" sz="3600" dirty="0">
                <a:latin typeface="Sylfaen" pitchFamily="18" charset="0"/>
                <a:cs typeface="Times New Roman" pitchFamily="18" charset="0"/>
              </a:rPr>
              <a:t> их в необходимой ситуации</a:t>
            </a:r>
            <a:r>
              <a:rPr lang="ru-RU" sz="3600" dirty="0" smtClean="0">
                <a:latin typeface="Sylfae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Sylfaen" pitchFamily="18" charset="0"/>
              </a:rPr>
              <a:t> </a:t>
            </a:r>
            <a:endParaRPr lang="ru-RU" sz="3600" dirty="0">
              <a:latin typeface="Sylfae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26"/>
            <a:ext cx="9144000" cy="68008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642918"/>
            <a:ext cx="73581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Фототерапия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-набор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ряда психотехник, связанных с лечебно-коррекционным применением фотографии, её использования для решения психологических проблем, а также развития и гармонизации личности. 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26"/>
            <a:ext cx="9144000" cy="6800898"/>
          </a:xfrm>
          <a:prstGeom prst="rect">
            <a:avLst/>
          </a:prstGeom>
          <a:noFill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714356"/>
            <a:ext cx="7715304" cy="5243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проекта: Человек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Вид </a:t>
            </a:r>
            <a:r>
              <a:rPr lang="ru-RU" b="1" i="1" dirty="0"/>
              <a:t>проекта:</a:t>
            </a:r>
            <a:r>
              <a:rPr lang="ru-RU" dirty="0"/>
              <a:t>   информационно-творческий.</a:t>
            </a:r>
          </a:p>
          <a:p>
            <a:pPr>
              <a:buNone/>
            </a:pPr>
            <a:r>
              <a:rPr lang="ru-RU" b="1" i="1" dirty="0"/>
              <a:t>Цель:</a:t>
            </a:r>
            <a:r>
              <a:rPr lang="ru-RU" dirty="0"/>
              <a:t> </a:t>
            </a:r>
          </a:p>
          <a:p>
            <a:r>
              <a:rPr lang="ru-RU" dirty="0"/>
              <a:t>формировать лексико-грамматическую компетенцию дошкольников с ОНР на основе практического опыта детей (фотографирование, составление рассказов, описаний)</a:t>
            </a:r>
          </a:p>
          <a:p>
            <a:pPr>
              <a:buNone/>
            </a:pPr>
            <a:r>
              <a:rPr lang="ru-RU" b="1" i="1" dirty="0"/>
              <a:t>Задачи: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учить </a:t>
            </a:r>
            <a:r>
              <a:rPr lang="ru-RU" dirty="0"/>
              <a:t>составлению описательных рассказов с использованием фотографий. </a:t>
            </a:r>
          </a:p>
          <a:p>
            <a:r>
              <a:rPr lang="ru-RU" dirty="0"/>
              <a:t>учить различать и называть основные </a:t>
            </a:r>
            <a:r>
              <a:rPr lang="ru-RU" dirty="0" smtClean="0"/>
              <a:t>отличительные особенности человека.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54528">
            <a:off x="858115" y="2037395"/>
            <a:ext cx="3933349" cy="3124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3721">
            <a:off x="4934783" y="1483628"/>
            <a:ext cx="3364579" cy="41949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07520" y="2593414"/>
            <a:ext cx="3286149" cy="45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4800600" cy="3250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Админ\Desktop\54847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02"/>
            <a:ext cx="9144000" cy="68008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36647">
            <a:off x="4525021" y="2667641"/>
            <a:ext cx="3599411" cy="359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53100">
            <a:off x="740505" y="2169647"/>
            <a:ext cx="3523422" cy="2882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172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Book Antiqua</vt:lpstr>
      <vt:lpstr>Browallia New</vt:lpstr>
      <vt:lpstr>Calibri</vt:lpstr>
      <vt:lpstr>Sylfaen</vt:lpstr>
      <vt:lpstr>Times New Roman</vt:lpstr>
      <vt:lpstr>Тема Office</vt:lpstr>
      <vt:lpstr> Проектный метод в логопедической работе с дошкольниками   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проекта: Человек</vt:lpstr>
      <vt:lpstr>Эмоции</vt:lpstr>
      <vt:lpstr>Эмоции</vt:lpstr>
      <vt:lpstr>Презентация PowerPoint</vt:lpstr>
      <vt:lpstr>Мальчик девочка</vt:lpstr>
      <vt:lpstr>Осмотр доктора</vt:lpstr>
      <vt:lpstr>Что умеет наше тело</vt:lpstr>
      <vt:lpstr>Ладошка</vt:lpstr>
      <vt:lpstr>Презентация PowerPoint</vt:lpstr>
      <vt:lpstr>Подвижные игры с воспитателем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33</cp:revision>
  <dcterms:created xsi:type="dcterms:W3CDTF">2014-10-13T16:50:12Z</dcterms:created>
  <dcterms:modified xsi:type="dcterms:W3CDTF">2021-11-04T03:54:29Z</dcterms:modified>
</cp:coreProperties>
</file>