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374441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tabLst>
                <a:tab pos="27940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МКУ «КОМИТЕТ ПО ОБРАЗОВАНИЮ Г.УЛАН-УДЭ»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 ДЕТСКИЙ САД № 96 «КАЛИНКА» г.УЛАН-УДЭ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«Музей в чемодане»:</a:t>
            </a:r>
            <a:br>
              <a:rPr lang="ru-RU" sz="6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Обрывки истории войны</a:t>
            </a:r>
            <a:r>
              <a:rPr lang="ru-RU" dirty="0"/>
              <a:t/>
            </a:r>
            <a:br>
              <a:rPr lang="ru-RU" dirty="0"/>
            </a:br>
            <a:endParaRPr lang="ru-RU" sz="32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3851920" y="4005064"/>
            <a:ext cx="5122916" cy="2376116"/>
          </a:xfrm>
        </p:spPr>
        <p:txBody>
          <a:bodyPr>
            <a:normAutofit fontScale="92500"/>
          </a:bodyPr>
          <a:lstStyle/>
          <a:p>
            <a:endParaRPr lang="ru-RU" sz="2400" dirty="0"/>
          </a:p>
          <a:p>
            <a:endParaRPr lang="ru-RU" sz="2400" dirty="0"/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24 группы,</a:t>
            </a:r>
          </a:p>
          <a:p>
            <a:pPr marL="0" indent="0" algn="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Андреева Т.М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633863"/>
            <a:ext cx="2329912" cy="275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77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проведения боевых действий сапёрная лопата помогала довольно быстро и оперативно создать надежный окоп для собственной защиты,  а также защититься от врага.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E:\фото презентация\5b345ec7e8e581664287d0f98877578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3456384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E:\фото презентация\6d15d913fbb32a8270b508a88e5304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420888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935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0"/>
            <a:ext cx="8856984" cy="11050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отступлении врага, солдаты могли немного отвлечься</a:t>
            </a:r>
          </a:p>
        </p:txBody>
      </p:sp>
      <p:pic>
        <p:nvPicPr>
          <p:cNvPr id="3" name="Рисунок 2" descr="E:\фото презентация\vityaz-news-23_15585257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838">
            <a:off x="4316690" y="1143121"/>
            <a:ext cx="4392488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фото презентация\doc6pd12t8rh5hr0yczapv_800_48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8383">
            <a:off x="196381" y="1244845"/>
            <a:ext cx="3923928" cy="3036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презентация\821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894" y="3933056"/>
            <a:ext cx="3816424" cy="2811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88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58775"/>
            <a:ext cx="8229600" cy="36004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воинам сражаться и побеждать помогала вера.. Вера в то, что его ждут. И солдаты писали письма-треугольники и отправляли их полевой почтой. И надеялись, что они обязательно дойдут до адресата. Они писали о войне, о потерях, о любви. Каждый, кто уходил на фронт, мечтал вернуться живым к родным и любимым. 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жаль, что не у каждого эта мечта осуществилась…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Никто не забыт, ничто не забыто…</a:t>
            </a:r>
          </a:p>
        </p:txBody>
      </p:sp>
      <p:pic>
        <p:nvPicPr>
          <p:cNvPr id="4098" name="Picture 2" descr="E:\фото презентация\письмо 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9" b="4217"/>
          <a:stretch/>
        </p:blipFill>
        <p:spPr bwMode="auto">
          <a:xfrm>
            <a:off x="179512" y="4084320"/>
            <a:ext cx="403244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фото презентация\письмо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8" t="27975" r="13882" b="14026"/>
          <a:stretch/>
        </p:blipFill>
        <p:spPr bwMode="auto">
          <a:xfrm>
            <a:off x="4499992" y="4130040"/>
            <a:ext cx="4175760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957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324047"/>
            <a:ext cx="8316416" cy="2520281"/>
          </a:xfrm>
        </p:spPr>
        <p:txBody>
          <a:bodyPr>
            <a:normAutofit fontScale="90000"/>
          </a:bodyPr>
          <a:lstStyle/>
          <a:p>
            <a:pPr algn="r"/>
            <a: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что ныне лежит на весах</a:t>
            </a:r>
            <a:b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что совершается ныне.</a:t>
            </a:r>
            <a:b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 мужества пробил </a:t>
            </a:r>
            <a:b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наших часах,</a:t>
            </a:r>
            <a:b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мужество нас не покинет.</a:t>
            </a:r>
            <a:r>
              <a:rPr lang="ru-RU" dirty="0">
                <a:solidFill>
                  <a:schemeClr val="tx1"/>
                </a:solidFill>
                <a:effectLst/>
              </a:rPr>
              <a:t/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E:\фото презентация\1-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56" y="2708920"/>
            <a:ext cx="3438832" cy="4005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презентация\149021132658d2d1fe4816e4.2605474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547"/>
            <a:ext cx="4248472" cy="3247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2" r="3142"/>
          <a:stretch/>
        </p:blipFill>
        <p:spPr>
          <a:xfrm>
            <a:off x="3673236" y="404664"/>
            <a:ext cx="5365104" cy="319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74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91264" cy="187220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МБДОУ № 96 «Калинка» состоялась реализация нашего проекта  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15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узей в чемодане 24гр\изображение_viber_2020-02-06_17-05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t="18600" r="9652"/>
          <a:stretch/>
        </p:blipFill>
        <p:spPr bwMode="auto">
          <a:xfrm>
            <a:off x="0" y="-1"/>
            <a:ext cx="9144000" cy="675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751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узей в чемодане 24гр\изображение_viber_2020-02-06_17-05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3" t="9701"/>
          <a:stretch/>
        </p:blipFill>
        <p:spPr bwMode="auto">
          <a:xfrm>
            <a:off x="0" y="-1"/>
            <a:ext cx="9036496" cy="68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029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Музей в чемодане 24гр\изображение_viber_2020-02-06_17-05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2568"/>
            <a:ext cx="4824536" cy="643271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Музей в чемодане 24гр\изображение_viber_2020-02-06_17-04-5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8" r="5950"/>
          <a:stretch/>
        </p:blipFill>
        <p:spPr bwMode="auto">
          <a:xfrm>
            <a:off x="0" y="0"/>
            <a:ext cx="4968552" cy="646489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519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Музей в чемодане 24гр\изображение_viber_2020-02-06_17-04-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60456" y="32400"/>
            <a:ext cx="5087808" cy="678374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541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Музей в чемодане 24гр\изображение_viber_2020-02-06_17-04-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9" r="4232"/>
          <a:stretch/>
        </p:blipFill>
        <p:spPr bwMode="auto">
          <a:xfrm>
            <a:off x="899592" y="28700"/>
            <a:ext cx="7091144" cy="684834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ТАТЬЯНА\Desktop\18050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26" y="-1"/>
            <a:ext cx="9144000" cy="225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ТАТЬЯНА\Desktop\wx1080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3825"/>
            <a:ext cx="3314897" cy="237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АТЬЯНА\Desktop\1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613" y="1844823"/>
            <a:ext cx="3221361" cy="236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ТАТЬЯНА\Desktop\zhivye-i-myortvye-5c038c5b68187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672" y="4244699"/>
            <a:ext cx="3329176" cy="2593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ТАТЬЯНА\Desktop\geroi-povesti-a-zori-zdes-tihie-v-tablice-kratkaja-harakteristika-personazhej-spisok-4256a11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346" y="4225580"/>
            <a:ext cx="3301654" cy="2593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ТАТЬЯНА\Desktop\88b432bbe236d35d4546c926438cea32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8" y="4263816"/>
            <a:ext cx="3700575" cy="2554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ТАТЬЯНА\Desktop\1177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897" y="2132856"/>
            <a:ext cx="2573716" cy="2072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7913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узей в чемодане 24гр\изображение_viber_2020-02-06_17-03-5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3" r="2849"/>
          <a:stretch/>
        </p:blipFill>
        <p:spPr bwMode="auto">
          <a:xfrm>
            <a:off x="0" y="33210"/>
            <a:ext cx="4477996" cy="677649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Музей в чемодане 24гр\изображение_viber_2020-02-06_17-03-5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t="8534" r="7891"/>
          <a:stretch/>
        </p:blipFill>
        <p:spPr bwMode="auto">
          <a:xfrm>
            <a:off x="4319464" y="20638"/>
            <a:ext cx="4824536" cy="680085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166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Музей в чемодане 24гр\изображение_viber_2020-02-06_17-03-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" t="1810" r="13910"/>
          <a:stretch/>
        </p:blipFill>
        <p:spPr bwMode="auto">
          <a:xfrm>
            <a:off x="683568" y="-16195"/>
            <a:ext cx="7488832" cy="684602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460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Музей в чемодане 24гр\изображение_viber_2020-02-06_17-03-4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" t="13010" r="6335" b="13373"/>
          <a:stretch/>
        </p:blipFill>
        <p:spPr bwMode="auto">
          <a:xfrm>
            <a:off x="1403648" y="31224"/>
            <a:ext cx="6210959" cy="682677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536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Музей в чемодане 24гр\изображение_viber_2020-02-06_17-03-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8" t="6221"/>
          <a:stretch/>
        </p:blipFill>
        <p:spPr bwMode="auto">
          <a:xfrm>
            <a:off x="9912" y="106680"/>
            <a:ext cx="4658464" cy="648268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Музей в чемодане 24гр\изображение_viber_2020-02-06_17-02-5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7" t="28741" r="10915"/>
          <a:stretch/>
        </p:blipFill>
        <p:spPr bwMode="auto">
          <a:xfrm>
            <a:off x="4535488" y="128384"/>
            <a:ext cx="4608512" cy="659251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1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Музей в чемодане 24гр\изображение_viber_2020-02-06_17-02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143501" cy="685800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86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Музей в чемодане 24гр\изображение_viber_2020-02-06_17-02-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" r="5000" b="3327"/>
          <a:stretch/>
        </p:blipFill>
        <p:spPr bwMode="auto">
          <a:xfrm>
            <a:off x="251520" y="-4416"/>
            <a:ext cx="8745448" cy="6862416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461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16" y="548680"/>
            <a:ext cx="8973380" cy="72008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мужество… отвагу… смелость… </a:t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героизм…</a:t>
            </a:r>
          </a:p>
        </p:txBody>
      </p:sp>
      <p:pic>
        <p:nvPicPr>
          <p:cNvPr id="1026" name="Picture 2" descr="E:\фото презентация\1337050787_f20100809222827-p8022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1950">
            <a:off x="161028" y="1353402"/>
            <a:ext cx="3542386" cy="265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E:\фото презентация\ca69b4285bbbe2f649240d6a24e8ccd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0658">
            <a:off x="5110270" y="1381805"/>
            <a:ext cx="3553989" cy="2450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презентация\медаль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10703"/>
            <a:ext cx="4464496" cy="3020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812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4007" y="5932050"/>
            <a:ext cx="4112065" cy="925949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фашист дает глоток воды советскому военнопленному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273" y="928575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Глоток живительной воды в военное время спас ни одного солдата от гибели</a:t>
            </a:r>
          </a:p>
        </p:txBody>
      </p:sp>
      <p:pic>
        <p:nvPicPr>
          <p:cNvPr id="3" name="Рисунок 2" descr="E:\фото презентация\p1040439_2.aoeo1fucjdskkskw4ko040048.ejcuplo1l0oo0sk8c40s8osc4.th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758" y="2927643"/>
            <a:ext cx="4392488" cy="3004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3" y="3140968"/>
            <a:ext cx="4122471" cy="30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416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войны закон суровый – 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отступленье ешь ты вдоволь.</a:t>
            </a:r>
          </a:p>
        </p:txBody>
      </p:sp>
      <p:pic>
        <p:nvPicPr>
          <p:cNvPr id="3" name="Рисунок 2" descr="E:\фото презентация\3d131a4cc70ccbf120ed02b43845228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60820"/>
            <a:ext cx="4661996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фото презентация\306712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36" y="1283091"/>
            <a:ext cx="3293373" cy="2547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фото презентация\Obed_autor-O_Lande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109" y="4121696"/>
            <a:ext cx="4680520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фото презентация\4ee63c233f8daac47c02dcc1da6ccef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25" y="3689648"/>
            <a:ext cx="3101197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460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Кобура и военный ремень</a:t>
            </a:r>
          </a:p>
        </p:txBody>
      </p:sp>
      <p:pic>
        <p:nvPicPr>
          <p:cNvPr id="3" name="Рисунок 2" descr="E:\фото презентация\5c6e9474576e273bb744429518bb0552--army-uniform-military-uniform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4397375" cy="5009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фото презентация\soviet-russian-m-42-universal-artificial-leather-made-holster-dated-1948-year--130903-600x60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31" b="17070"/>
          <a:stretch/>
        </p:blipFill>
        <p:spPr bwMode="auto">
          <a:xfrm>
            <a:off x="5220072" y="1412776"/>
            <a:ext cx="3312368" cy="22587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E:\фото презентация\DSC01330_opt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728" y="3789040"/>
            <a:ext cx="3557736" cy="2633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73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1404392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Каска спасала от осколков снарядов и пуль</a:t>
            </a:r>
          </a:p>
        </p:txBody>
      </p:sp>
      <p:pic>
        <p:nvPicPr>
          <p:cNvPr id="3" name="Рисунок 2" descr="E:\фото презентация\tild6430-3135-4562-a134-306333656530____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4249628" cy="44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фото презентация\image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176464" cy="3115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784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63272" cy="212447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 противогазы предназначены для защиты органов дыхания, зрения, кожи лица от действия химического, ядерного оружия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21" y="2852936"/>
            <a:ext cx="3971351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392465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9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Офицерский планшет – универсальная сумка, предназначенная для хранения карт и чертежных принадлежностей.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6854017" cy="473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70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162</TotalTime>
  <Words>194</Words>
  <Application>Microsoft Office PowerPoint</Application>
  <PresentationFormat>Экран (4:3)</PresentationFormat>
  <Paragraphs>19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МКУ «КОМИТЕТ ПО ОБРАЗОВАНИЮ Г.УЛАН-УДЭ» МУНИЦИПАЛЬНОЕ БЮДЖЕТНОЕ ДОШКОЛЬНОЕ ОБРАЗОВАТЕЛЬНОЕ УЧРЕЖДЕНИЕ ДЕТСКИЙ САД № 96 «КАЛИНКА» г.УЛАН-УДЭ   «Музей в чемодане»: Обрывки истории войны </vt:lpstr>
      <vt:lpstr>Презентация PowerPoint</vt:lpstr>
      <vt:lpstr>За мужество… отвагу… смелость…  и героизм…</vt:lpstr>
      <vt:lpstr>Глоток живительной воды в военное время спас ни одного солдата от гибели</vt:lpstr>
      <vt:lpstr>Есть у войны закон суровый –  в отступленье ешь ты вдоволь.</vt:lpstr>
      <vt:lpstr>Кобура и военный ремень</vt:lpstr>
      <vt:lpstr>Каска спасала от осколков снарядов и пуль</vt:lpstr>
      <vt:lpstr>Военные противогазы предназначены для защиты органов дыхания, зрения, кожи лица от действия химического, ядерного оружия</vt:lpstr>
      <vt:lpstr>               Офицерский планшет – универсальная сумка, предназначенная для хранения карт и чертежных принадлежностей.</vt:lpstr>
      <vt:lpstr>Во время проведения боевых действий сапёрная лопата помогала довольно быстро и оперативно создать надежный окоп для собственной защиты,  а также защититься от врага.</vt:lpstr>
      <vt:lpstr>При отступлении врага, солдаты могли немного отвлечься</vt:lpstr>
      <vt:lpstr>Многим воинам сражаться и побеждать помогала вера.. Вера в то, что его ждут. И солдаты писали письма-треугольники и отправляли их полевой почтой. И надеялись, что они обязательно дойдут до адресата. Они писали о войне, о потерях, о любви. Каждый, кто уходил на фронт, мечтал вернуться живым к родным и любимым.  Как жаль, что не у каждого эта мечта осуществилась…                                   Никто не забыт, ничто не забыто…</vt:lpstr>
      <vt:lpstr>Мы знаем, что ныне лежит на весах И что совершается ныне. Час мужества пробил  на наших часах, И мужество нас не покинет. </vt:lpstr>
      <vt:lpstr>В МБДОУ № 96 «Калинка» состоялась реализация нашего проекта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Обрывки историй войны</dc:title>
  <dc:creator>ТАТЬЯНА</dc:creator>
  <cp:lastModifiedBy>Asus</cp:lastModifiedBy>
  <cp:revision>22</cp:revision>
  <dcterms:created xsi:type="dcterms:W3CDTF">2020-02-05T11:05:23Z</dcterms:created>
  <dcterms:modified xsi:type="dcterms:W3CDTF">2021-11-04T12:30:12Z</dcterms:modified>
</cp:coreProperties>
</file>