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0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03B27-1A6C-4623-A7AF-9F9057407815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64EA2-8598-4D1E-AAC5-0B7A82C46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02EB06C-65D6-4792-990F-96C3D768835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B90628-8ABF-4DEE-BFFA-FC3B5B093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okrug.tv/product/show/16045088801/" TargetMode="External"/><Relationship Id="rId2" Type="http://schemas.openxmlformats.org/officeDocument/2006/relationships/hyperlink" Target="https://www.vokrug.tv/article/show/16334497391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okrug.tv/product/show/16045088801/" TargetMode="External"/><Relationship Id="rId2" Type="http://schemas.openxmlformats.org/officeDocument/2006/relationships/hyperlink" Target="https://www.vokrug.tv/article/show/1633449739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Мастер-класс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«Формирование читательской грамотности через разные типы заданий»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Выделите только те слова, которые были в </a:t>
            </a:r>
            <a:r>
              <a:rPr lang="ru-RU" dirty="0" smtClean="0"/>
              <a:t>тексте.</a:t>
            </a:r>
            <a:endParaRPr lang="ru-RU" dirty="0"/>
          </a:p>
        </p:txBody>
      </p:sp>
      <p:pic>
        <p:nvPicPr>
          <p:cNvPr id="4" name="Содержимое 3" descr="C:\Users\Demo\Downloads\Киноэкипаж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81138"/>
            <a:ext cx="8143932" cy="501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Киноэкипаж, актрисы, режиссера, съемок, эмоциями, масштабного, процесс, технические , опыт, расстыковка, включение, специалистов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ухомлински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481138"/>
            <a:ext cx="6715171" cy="480538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3200" dirty="0" smtClean="0"/>
              <a:t>Умейте осмыслить пройденный путь….</a:t>
            </a:r>
            <a:br>
              <a:rPr lang="ru-RU" sz="3200" dirty="0" smtClean="0"/>
            </a:br>
            <a:r>
              <a:rPr lang="ru-RU" sz="3200" dirty="0" smtClean="0"/>
              <a:t> Осмысление того, что уже сделано -это большое духовное богатство!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Сухомлинский В.С.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абоч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214423"/>
            <a:ext cx="8215370" cy="47045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р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500175"/>
            <a:ext cx="8001056" cy="450059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b="0" i="1" dirty="0" smtClean="0"/>
              <a:t>     Чтение </a:t>
            </a:r>
            <a:r>
              <a:rPr lang="ru-RU" sz="2700" b="0" i="1" dirty="0" smtClean="0"/>
              <a:t>делает человека знающим, беседа - находчивым, а привычка записывать - точным. (</a:t>
            </a:r>
            <a:r>
              <a:rPr lang="ru-RU" sz="2700" b="0" i="1" dirty="0" err="1" smtClean="0"/>
              <a:t>Фрэнсис</a:t>
            </a:r>
            <a:r>
              <a:rPr lang="ru-RU" sz="2700" b="0" i="1" dirty="0" smtClean="0"/>
              <a:t> Бэкон)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мастер-класс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8300" y="1481138"/>
            <a:ext cx="6787400" cy="4525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17.10.2021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14282" y="928670"/>
            <a:ext cx="8715436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2000240"/>
            <a:ext cx="750099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Юлия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Пересильд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Клим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Шипенко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вернулись из космоса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Autofit/>
          </a:bodyPr>
          <a:lstStyle/>
          <a:p>
            <a:r>
              <a:rPr lang="ru-RU" sz="1800" u="sng" dirty="0" smtClean="0"/>
              <a:t>План текста: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400" dirty="0" smtClean="0">
                <a:solidFill>
                  <a:schemeClr val="tx1"/>
                </a:solidFill>
              </a:rPr>
              <a:t>1.Первый </a:t>
            </a:r>
            <a:r>
              <a:rPr lang="ru-RU" sz="2400" dirty="0" err="1" smtClean="0">
                <a:solidFill>
                  <a:schemeClr val="tx1"/>
                </a:solidFill>
              </a:rPr>
              <a:t>киноэкипаж</a:t>
            </a:r>
            <a:r>
              <a:rPr lang="ru-RU" sz="2400" dirty="0" smtClean="0">
                <a:solidFill>
                  <a:schemeClr val="tx1"/>
                </a:solidFill>
              </a:rPr>
              <a:t> в космосе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2. Аппарат корабля «Союз МС-18» приземлился в степи Казахстана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3.Грустное настроение актрисы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4. Экипаж спускаемого аппарата встречали медики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5.Признание режиссера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6. Корабль «Союз МС-18» вернулся раньше, чем планировалось.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7. На МКС проходили работы над фильмом «Вызов».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8. «Вызов» является частью масштабного проекта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 А. Вместе с артистами в космос улетел и космонавт </a:t>
            </a:r>
            <a:r>
              <a:rPr lang="ru-RU" b="1" dirty="0" smtClean="0"/>
              <a:t>Антон </a:t>
            </a:r>
            <a:r>
              <a:rPr lang="ru-RU" b="1" dirty="0" err="1" smtClean="0"/>
              <a:t>Шкаплеров</a:t>
            </a:r>
            <a:endParaRPr lang="ru-RU" dirty="0" smtClean="0"/>
          </a:p>
          <a:p>
            <a:pPr fontAlgn="base"/>
            <a:r>
              <a:rPr lang="ru-RU" dirty="0" smtClean="0"/>
              <a:t>Верно</a:t>
            </a:r>
            <a:endParaRPr lang="ru-RU" dirty="0" smtClean="0"/>
          </a:p>
          <a:p>
            <a:pPr fontAlgn="base"/>
            <a:r>
              <a:rPr lang="ru-RU" dirty="0" smtClean="0"/>
              <a:t>Неверно</a:t>
            </a:r>
            <a:endParaRPr lang="ru-RU" dirty="0" smtClean="0"/>
          </a:p>
          <a:p>
            <a:pPr fontAlgn="base"/>
            <a:r>
              <a:rPr lang="ru-RU" dirty="0" smtClean="0"/>
              <a:t>Б. По словам актрисы, при посадке экипаж встретился с множеством трудностей</a:t>
            </a:r>
          </a:p>
          <a:p>
            <a:pPr fontAlgn="base"/>
            <a:r>
              <a:rPr lang="ru-RU" dirty="0" smtClean="0"/>
              <a:t>Верно</a:t>
            </a:r>
            <a:endParaRPr lang="ru-RU" dirty="0" smtClean="0"/>
          </a:p>
          <a:p>
            <a:pPr fontAlgn="base"/>
            <a:r>
              <a:rPr lang="ru-RU" dirty="0" smtClean="0"/>
              <a:t>Неверно</a:t>
            </a:r>
            <a:endParaRPr lang="ru-RU" dirty="0" smtClean="0"/>
          </a:p>
          <a:p>
            <a:pPr fontAlgn="base"/>
            <a:r>
              <a:rPr lang="ru-RU" dirty="0" smtClean="0"/>
              <a:t>В. Корабль «Союз МС-18» вернулся позже, чем планировалось.</a:t>
            </a:r>
          </a:p>
          <a:p>
            <a:pPr fontAlgn="base"/>
            <a:r>
              <a:rPr lang="ru-RU" dirty="0" smtClean="0"/>
              <a:t>Верно</a:t>
            </a:r>
            <a:endParaRPr lang="ru-RU" dirty="0" smtClean="0"/>
          </a:p>
          <a:p>
            <a:pPr fontAlgn="base"/>
            <a:r>
              <a:rPr lang="ru-RU" dirty="0" smtClean="0"/>
              <a:t>Неверно</a:t>
            </a:r>
            <a:endParaRPr lang="ru-RU" dirty="0" smtClean="0"/>
          </a:p>
          <a:p>
            <a:pPr fontAlgn="base"/>
            <a:r>
              <a:rPr lang="ru-RU" dirty="0" smtClean="0"/>
              <a:t>Г. Фильм «Вызов» станет первой художественной кинолентой, снятой в космосе.</a:t>
            </a:r>
          </a:p>
          <a:p>
            <a:pPr fontAlgn="base"/>
            <a:r>
              <a:rPr lang="ru-RU" dirty="0" smtClean="0"/>
              <a:t>Верно</a:t>
            </a:r>
            <a:endParaRPr lang="ru-RU" dirty="0" smtClean="0"/>
          </a:p>
          <a:p>
            <a:pPr fontAlgn="base"/>
            <a:r>
              <a:rPr lang="ru-RU" dirty="0" smtClean="0"/>
              <a:t>Неверно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Выберите верное утверждение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А. Вместе с артистами в космос улетел и космонавт </a:t>
            </a:r>
            <a:r>
              <a:rPr lang="ru-RU" b="1" dirty="0" smtClean="0"/>
              <a:t>Антон </a:t>
            </a:r>
            <a:r>
              <a:rPr lang="ru-RU" b="1" dirty="0" err="1" smtClean="0"/>
              <a:t>Шкаплеров</a:t>
            </a:r>
            <a:endParaRPr lang="ru-RU" dirty="0" smtClean="0"/>
          </a:p>
          <a:p>
            <a:pPr fontAlgn="base"/>
            <a:r>
              <a:rPr lang="ru-RU" dirty="0" smtClean="0">
                <a:solidFill>
                  <a:srgbClr val="00B050"/>
                </a:solidFill>
              </a:rPr>
              <a:t>Верно</a:t>
            </a:r>
            <a:endParaRPr lang="ru-RU" dirty="0" smtClean="0">
              <a:solidFill>
                <a:srgbClr val="00B050"/>
              </a:solidFill>
            </a:endParaRPr>
          </a:p>
          <a:p>
            <a:pPr fontAlgn="base"/>
            <a:r>
              <a:rPr lang="ru-RU" dirty="0" smtClean="0"/>
              <a:t>Неверно</a:t>
            </a:r>
            <a:endParaRPr lang="ru-RU" dirty="0" smtClean="0"/>
          </a:p>
          <a:p>
            <a:pPr fontAlgn="base"/>
            <a:r>
              <a:rPr lang="ru-RU" dirty="0" smtClean="0"/>
              <a:t>Б. По словам актрисы, при посадке экипаж встретился с множеством трудностей</a:t>
            </a:r>
          </a:p>
          <a:p>
            <a:pPr fontAlgn="base"/>
            <a:r>
              <a:rPr lang="ru-RU" dirty="0" smtClean="0"/>
              <a:t>Верно</a:t>
            </a:r>
            <a:endParaRPr lang="ru-RU" dirty="0" smtClean="0"/>
          </a:p>
          <a:p>
            <a:pPr fontAlgn="base"/>
            <a:r>
              <a:rPr lang="ru-RU" dirty="0" smtClean="0">
                <a:solidFill>
                  <a:srgbClr val="00B050"/>
                </a:solidFill>
              </a:rPr>
              <a:t>Неверно</a:t>
            </a:r>
            <a:endParaRPr lang="ru-RU" dirty="0" smtClean="0">
              <a:solidFill>
                <a:srgbClr val="00B050"/>
              </a:solidFill>
            </a:endParaRPr>
          </a:p>
          <a:p>
            <a:pPr fontAlgn="base"/>
            <a:r>
              <a:rPr lang="ru-RU" dirty="0" smtClean="0"/>
              <a:t>В. Корабль «Союз МС-18» вернулся позже, чем планировалось.</a:t>
            </a:r>
          </a:p>
          <a:p>
            <a:pPr fontAlgn="base"/>
            <a:r>
              <a:rPr lang="ru-RU" dirty="0" smtClean="0"/>
              <a:t>Верно</a:t>
            </a:r>
            <a:endParaRPr lang="ru-RU" dirty="0" smtClean="0"/>
          </a:p>
          <a:p>
            <a:pPr fontAlgn="base"/>
            <a:r>
              <a:rPr lang="ru-RU" dirty="0" smtClean="0">
                <a:solidFill>
                  <a:srgbClr val="00B050"/>
                </a:solidFill>
              </a:rPr>
              <a:t>Неверно</a:t>
            </a:r>
            <a:endParaRPr lang="ru-RU" dirty="0" smtClean="0">
              <a:solidFill>
                <a:srgbClr val="00B050"/>
              </a:solidFill>
            </a:endParaRPr>
          </a:p>
          <a:p>
            <a:pPr fontAlgn="base"/>
            <a:r>
              <a:rPr lang="ru-RU" dirty="0" smtClean="0"/>
              <a:t>Г. Фильм «Вызов» станет первой художественной кинолентой, снятой в космосе.</a:t>
            </a:r>
          </a:p>
          <a:p>
            <a:pPr fontAlgn="base"/>
            <a:r>
              <a:rPr lang="ru-RU" dirty="0" smtClean="0">
                <a:solidFill>
                  <a:srgbClr val="00B050"/>
                </a:solidFill>
              </a:rPr>
              <a:t>Верно</a:t>
            </a:r>
            <a:endParaRPr lang="ru-RU" dirty="0" smtClean="0">
              <a:solidFill>
                <a:srgbClr val="00B050"/>
              </a:solidFill>
            </a:endParaRPr>
          </a:p>
          <a:p>
            <a:pPr fontAlgn="base"/>
            <a:r>
              <a:rPr lang="ru-RU" dirty="0" smtClean="0"/>
              <a:t>Неверно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Соотнесите события и цифры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785927"/>
          <a:ext cx="6096000" cy="4185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802304"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События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Цифры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86969"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А.</a:t>
                      </a:r>
                      <a:r>
                        <a:rPr lang="ru-RU" sz="1800" dirty="0">
                          <a:solidFill>
                            <a:srgbClr val="595959"/>
                          </a:solidFill>
                          <a:latin typeface="inheri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Первый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киноэкипаж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hlinkClick r:id="rId2"/>
                        </a:rPr>
                        <a:t>отправился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на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Междунарожную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космическую станцию для съемок фильма «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hlinkClick r:id="rId3"/>
                        </a:rPr>
                        <a:t>Вызов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».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86969"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Б.</a:t>
                      </a:r>
                      <a:r>
                        <a:rPr lang="ru-RU" sz="1800">
                          <a:solidFill>
                            <a:srgbClr val="595959"/>
                          </a:solidFill>
                          <a:latin typeface="inheri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Звезды пробыли на МКС … дней и сегодня вернулись на землю под руководством космонавта Олега Новицкого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4284"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В.</a:t>
                      </a:r>
                      <a:r>
                        <a:rPr lang="ru-RU" sz="1800">
                          <a:solidFill>
                            <a:srgbClr val="595959"/>
                          </a:solidFill>
                          <a:latin typeface="inheri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Добавим, корабль «Союз МС-…» вернулся раньше, чем планировалось.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784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79659"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События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Цифры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3759"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А.</a:t>
                      </a:r>
                      <a:r>
                        <a:rPr lang="ru-RU" sz="1800" dirty="0">
                          <a:solidFill>
                            <a:srgbClr val="595959"/>
                          </a:solidFill>
                          <a:latin typeface="inheri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Первый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киноэкипаж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hlinkClick r:id="rId2"/>
                        </a:rPr>
                        <a:t>отправился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на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Междунарожную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космическую станцию для съемок фильма «</a:t>
                      </a:r>
                      <a:r>
                        <a:rPr lang="ru-RU" sz="1800" u="sng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hlinkClick r:id="rId3"/>
                        </a:rPr>
                        <a:t>Вызов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».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1700"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Б.</a:t>
                      </a:r>
                      <a:r>
                        <a:rPr lang="ru-RU" sz="1800">
                          <a:solidFill>
                            <a:srgbClr val="595959"/>
                          </a:solidFill>
                          <a:latin typeface="inheri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Звезды пробыли на МКС … дней и сегодня вернулись на землю под руководством космонавта Олега Новицкого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3759">
                <a:tc>
                  <a:txBody>
                    <a:bodyPr/>
                    <a:lstStyle/>
                    <a:p>
                      <a:pPr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В.</a:t>
                      </a:r>
                      <a:r>
                        <a:rPr lang="ru-RU" sz="1800" dirty="0">
                          <a:solidFill>
                            <a:srgbClr val="595959"/>
                          </a:solidFill>
                          <a:latin typeface="inheri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Добавим, корабль «Союз МС-…» вернулся раньше, чем планировалось.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875"/>
                        </a:spcBef>
                        <a:spcAft>
                          <a:spcPts val="225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129</TotalTime>
  <Words>187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Мастер-класс</vt:lpstr>
      <vt:lpstr>     Чтение делает человека знающим, беседа - находчивым, а привычка записывать - точным. (Фрэнсис Бэкон) </vt:lpstr>
      <vt:lpstr>17.10.2021</vt:lpstr>
      <vt:lpstr> </vt:lpstr>
      <vt:lpstr>План текста: 1.Первый киноэкипаж в космосе 2. Аппарат корабля «Союз МС-18» приземлился в степи Казахстана 3.Грустное настроение актрисы 4. Экипаж спускаемого аппарата встречали медики 5.Признание режиссера 6. Корабль «Союз МС-18» вернулся раньше, чем планировалось. 7. На МКС проходили работы над фильмом «Вызов». 8. «Вызов» является частью масштабного проекта </vt:lpstr>
      <vt:lpstr>Выберите верное утверждение</vt:lpstr>
      <vt:lpstr>Ответ:</vt:lpstr>
      <vt:lpstr>Соотнесите события и цифры</vt:lpstr>
      <vt:lpstr>Ответ:</vt:lpstr>
      <vt:lpstr>Выделите только те слова, которые были в тексте.</vt:lpstr>
      <vt:lpstr>Ответ:</vt:lpstr>
      <vt:lpstr>Умейте осмыслить пройденный путь….  Осмысление того, что уже сделано -это большое духовное богатство!  Сухомлинский В.С.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Demo</dc:creator>
  <cp:lastModifiedBy>Demo</cp:lastModifiedBy>
  <cp:revision>4</cp:revision>
  <dcterms:created xsi:type="dcterms:W3CDTF">2021-10-18T02:57:26Z</dcterms:created>
  <dcterms:modified xsi:type="dcterms:W3CDTF">2021-10-19T02:45:21Z</dcterms:modified>
</cp:coreProperties>
</file>