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1C004-0BAA-4024-B091-CDDDCC0D1CFB}" type="datetimeFigureOut">
              <a:rPr lang="ru-RU" smtClean="0"/>
              <a:t>28.07.2021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29F74-1A0C-4A5D-B760-928D034F11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11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29F74-1A0C-4A5D-B760-928D034F119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718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276872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i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«Мы здоровье бережём»</a:t>
            </a:r>
          </a:p>
          <a:p>
            <a:endParaRPr lang="ru-RU" sz="44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роект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429000"/>
            <a:ext cx="3563888" cy="267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606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60840" cy="1143000"/>
          </a:xfrm>
        </p:spPr>
        <p:txBody>
          <a:bodyPr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Дидактические игры: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268760"/>
            <a:ext cx="7704856" cy="4968552"/>
          </a:xfrm>
        </p:spPr>
        <p:txBody>
          <a:bodyPr>
            <a:no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Подбери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предметы»</a:t>
            </a:r>
          </a:p>
          <a:p>
            <a:pPr marL="45720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: Воспитывать способность группировать предметы; закреплять знания о предметах личной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гигиены; Ребёнку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предлагают рассмотреть лежащие на столе картинки, выбрать из предложенных картинок необходимые.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«Кому что нужно»</a:t>
            </a:r>
          </a:p>
          <a:p>
            <a:pPr marL="4572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Цель: Учить детей из частей составлять целое. Развивать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воображение. Ребятам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предлагают сложить картинку из частей. На каждой картинке изображены предметы личной гигиены (картинки разрезаны на части).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« Кто больше назовёт полезных продуктов питания»</a:t>
            </a:r>
          </a:p>
          <a:p>
            <a:pPr marL="4572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Цель игры: Учить детей по контуру подбирать реалистическое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изображение. Ребёнку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предъявляют несколько картинок с реалистическим изображением, и их контурные изображения. Предлагают рассмотреть картинки и назвать, что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изображено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 картинке, полезный этот продукт или нет.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« Что вредно, а что полезно для зубов»</a:t>
            </a:r>
          </a:p>
          <a:p>
            <a:pPr marL="4572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Цель игры: Упражнять в правильном использовании обобщающих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слов; Играют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четверо детей. У каждого набор из 7 картинок, на которых изображены различные продукты (например, мороженое, горячий чай, леденцы, орехи, чипсы, морковка, яблоко,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лимон). Ведущий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показывает картинку, ребята должны отобрать из имеющихся у каждого из них набора картинок те, которые соответствуют правильному ответу.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«Чего не стало»</a:t>
            </a:r>
          </a:p>
          <a:p>
            <a:pPr marL="4572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Цель: Воспитывать наблюдательность, развивать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память. Детям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представляют 5 – 6 предметов (картинок) с изображением различных предметов. Затем ребятам предлагают закрыть глаза, в это время педагог убирает одну картинку, оставшиеся картинки меняет местами. Дети должны сказать, что изменилось.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« Подбери нужное»</a:t>
            </a:r>
          </a:p>
          <a:p>
            <a:pPr marL="45720" indent="0"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Цель: Развивать зрительное восприятие, память. Учить детей практически применять полученные ранее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знания; Детям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предлагают рассмотреть предложенные картинки и «найти» недостающую часть изображения (например, хвостик от рыбки, которая полезна для зубов, листочки от морковки, …) среди предложенных картинок.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130709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04856" cy="1143000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Гигиенические и закаливающие процедуры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412776"/>
            <a:ext cx="2610222" cy="261022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32484" y="1329643"/>
            <a:ext cx="2564904" cy="25649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595" y="3894547"/>
            <a:ext cx="2552497" cy="25524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12108" y="3894548"/>
            <a:ext cx="2552497" cy="25524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692" y="1504847"/>
            <a:ext cx="2160240" cy="221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161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6512511" cy="1008112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2204864"/>
            <a:ext cx="7704856" cy="388843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Сценарий спортивно – развлекательного мероприятия: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Мы здоровье сбережём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Совершенствовать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изученные навыки основных движений в игровой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88620" indent="-342900">
              <a:buFont typeface="+mj-lt"/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Самомассаж «У жирафа пятна, пятнышки везде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388620" indent="-342900">
              <a:buFont typeface="+mj-lt"/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Дети проходят по ребристой доске, стараясь сохранить равновесие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88620" indent="-342900">
              <a:buFont typeface="+mj-lt"/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Игра «Кот и мыши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88620" indent="-342900">
              <a:buFont typeface="+mj-lt"/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Игра «От микроба убегай» </a:t>
            </a:r>
          </a:p>
        </p:txBody>
      </p:sp>
    </p:spTree>
    <p:extLst>
      <p:ext uri="{BB962C8B-B14F-4D97-AF65-F5344CB8AC3E}">
        <p14:creationId xmlns:p14="http://schemas.microsoft.com/office/powerpoint/2010/main" val="1592575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984776" cy="1143000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Итоги проекта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1844824"/>
            <a:ext cx="7272808" cy="4338816"/>
          </a:xfrm>
        </p:spPr>
        <p:txBody>
          <a:bodyPr/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Дети получили и закрепили знания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о ЗОЖ.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Повысилось эмоциональное, психологическое, физическое благополучие;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Сформировалась гигиеническая культура;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Улучшились  соматические показатели здоровья.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4242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6912768" cy="1143000"/>
          </a:xfrm>
        </p:spPr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2276872"/>
            <a:ext cx="6984776" cy="3474720"/>
          </a:xfrm>
        </p:spPr>
        <p:txBody>
          <a:bodyPr/>
          <a:lstStyle/>
          <a:p>
            <a:r>
              <a:rPr lang="ru-RU" dirty="0" smtClean="0"/>
              <a:t>В дошкольном детстве закладывается фундамент здоровья ребенка, происходит его интенсивный рост и развитие, формируются основные движения, осанка. А также необходимые навыки и привычки, приобретаются базовые физические качества, вырабатываются черты характера, без которых невозможен здоровый образ жизни. Помочь детям сформировать понимание значимости здоровья для жизни человека.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3786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56784" cy="1224136"/>
          </a:xfrm>
        </p:spPr>
        <p:txBody>
          <a:bodyPr/>
          <a:lstStyle/>
          <a:p>
            <a:pPr algn="ctr"/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2132856"/>
            <a:ext cx="6840760" cy="3960440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Сформировать у детей основы здорового образа жизни, добиваться осознанного выполнения правил 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ответственного отношения, как к собственному здоровью, так и здоровью окружающих.</a:t>
            </a:r>
            <a:endParaRPr lang="ru-RU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918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6512511" cy="1143000"/>
          </a:xfrm>
        </p:spPr>
        <p:txBody>
          <a:bodyPr/>
          <a:lstStyle/>
          <a:p>
            <a:pPr algn="ctr"/>
            <a:r>
              <a:rPr lang="ru-RU" dirty="0"/>
              <a:t>Задачи проекта: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556792"/>
            <a:ext cx="7272808" cy="4608512"/>
          </a:xfrm>
        </p:spPr>
        <p:txBody>
          <a:bodyPr>
            <a:normAutofit/>
          </a:bodyPr>
          <a:lstStyle/>
          <a:p>
            <a:pPr lvl="0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Продолжать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формировать у детей позиции признания ценности здоровья, чувство ответственности за сохранение и укрепление своего здоровья.</a:t>
            </a:r>
          </a:p>
          <a:p>
            <a:pPr lvl="0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Расширять знания и навыки по гигиенической культуре. Воспитывать привычку сохранять правильную осанку.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         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Закреплять знания о здоровых и вредных продуктах питания.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Расширять знания о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влиянии закаливания на здоровье человека.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240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512511" cy="1143000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988840"/>
            <a:ext cx="7560840" cy="4176464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эмоционального, психологического, физического благополучия;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гигиенической культуры;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Улучшение соматических показателей здоровья;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Наличие потребности в здоровом образе жизни и возможностей его обеспечения.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36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118176" cy="1143000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484784"/>
            <a:ext cx="7560840" cy="468052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Подбор методического материала, художественной литературы, иллюстративного материала по данной теме;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Совершенствование развивающей среды, создание новых пособий;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Составление плана реализации проекта;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Определение направлений, объектов и методов исследования;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Предварительная работа с детьми и их родителями;</a:t>
            </a:r>
          </a:p>
        </p:txBody>
      </p:sp>
    </p:spTree>
    <p:extLst>
      <p:ext uri="{BB962C8B-B14F-4D97-AF65-F5344CB8AC3E}">
        <p14:creationId xmlns:p14="http://schemas.microsoft.com/office/powerpoint/2010/main" val="773450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560840" cy="1143000"/>
          </a:xfrm>
        </p:spPr>
        <p:txBody>
          <a:bodyPr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Пополнение предметно-развивающей среды группы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72816"/>
            <a:ext cx="4383925" cy="246595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789040"/>
            <a:ext cx="4320480" cy="243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133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692696"/>
            <a:ext cx="7416824" cy="547260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Практический этап: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Утренние гимнастики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«Здоровью скажем «Да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Беседы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«Что такое здоровье и как его приумножить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Микробы и вирусы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«Где прячется здоровье», «Здоровые зубки», «Со спортом дружим мы всегда», «Здоровое питание. Витамины»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28800"/>
            <a:ext cx="3730039" cy="22330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616695"/>
            <a:ext cx="3528392" cy="2257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888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476672"/>
            <a:ext cx="7344816" cy="2448272"/>
          </a:xfrm>
        </p:spPr>
        <p:txBody>
          <a:bodyPr>
            <a:normAutofit fontScale="92500" lnSpcReduction="10000"/>
          </a:bodyPr>
          <a:lstStyle/>
          <a:p>
            <a:pPr lvl="0">
              <a:buClr>
                <a:srgbClr val="FEA022">
                  <a:lumMod val="75000"/>
                </a:srgbClr>
              </a:buClr>
            </a:pPr>
            <a:r>
              <a:rPr lang="ru-RU" sz="26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Чтение: А. </a:t>
            </a:r>
            <a:r>
              <a:rPr lang="ru-RU" sz="2600" i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6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«Девочка чумазая», С. Семёнов «Как стать </a:t>
            </a:r>
            <a:r>
              <a:rPr lang="ru-RU" sz="2600" i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неболейкой</a:t>
            </a:r>
            <a:r>
              <a:rPr lang="ru-RU" sz="26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», С Михалков «Про мимозу</a:t>
            </a:r>
            <a:r>
              <a:rPr lang="ru-RU" sz="26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», Г. Остер «Петька - микроб»</a:t>
            </a:r>
          </a:p>
          <a:p>
            <a:pPr lvl="0">
              <a:buClr>
                <a:srgbClr val="FEA022">
                  <a:lumMod val="75000"/>
                </a:srgbClr>
              </a:buClr>
            </a:pPr>
            <a:r>
              <a:rPr lang="ru-RU" sz="26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Рисование «Полезные продукты», «Спорт»</a:t>
            </a:r>
          </a:p>
          <a:p>
            <a:pPr lvl="0">
              <a:buClr>
                <a:srgbClr val="FEA022">
                  <a:lumMod val="75000"/>
                </a:srgbClr>
              </a:buClr>
            </a:pPr>
            <a:r>
              <a:rPr lang="ru-RU" sz="26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Лепка «Виды спорта</a:t>
            </a:r>
            <a:r>
              <a:rPr lang="ru-RU" sz="26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», «Спортсмены», «</a:t>
            </a:r>
            <a:r>
              <a:rPr lang="ru-RU" sz="2600" i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Люимые</a:t>
            </a:r>
            <a:r>
              <a:rPr lang="ru-RU" sz="2600" i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игры»</a:t>
            </a:r>
            <a:endParaRPr lang="ru-RU" sz="2600" i="1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076"/>
          <a:stretch/>
        </p:blipFill>
        <p:spPr>
          <a:xfrm rot="10800000">
            <a:off x="539552" y="2852935"/>
            <a:ext cx="3374497" cy="2203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2933"/>
          <a:stretch/>
        </p:blipFill>
        <p:spPr>
          <a:xfrm rot="10800000">
            <a:off x="5508104" y="2840285"/>
            <a:ext cx="3096344" cy="2179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754110"/>
            <a:ext cx="3528392" cy="1984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7521665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214</TotalTime>
  <Words>701</Words>
  <Application>Microsoft Office PowerPoint</Application>
  <PresentationFormat>Экран (4:3)</PresentationFormat>
  <Paragraphs>63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Проект </vt:lpstr>
      <vt:lpstr>Актуальность</vt:lpstr>
      <vt:lpstr>Цель:</vt:lpstr>
      <vt:lpstr>Задачи проекта: </vt:lpstr>
      <vt:lpstr>Ожидаемые результаты</vt:lpstr>
      <vt:lpstr>Этапы реализации проекта</vt:lpstr>
      <vt:lpstr>Пополнение предметно-развивающей среды группы</vt:lpstr>
      <vt:lpstr>Презентация PowerPoint</vt:lpstr>
      <vt:lpstr>Презентация PowerPoint</vt:lpstr>
      <vt:lpstr>Дидактические игры: </vt:lpstr>
      <vt:lpstr>Гигиенические и закаливающие процедуры</vt:lpstr>
      <vt:lpstr>Заключительный этап</vt:lpstr>
      <vt:lpstr>Итоги проекта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</dc:title>
  <dc:creator>Домашний</dc:creator>
  <cp:lastModifiedBy>Домашний</cp:lastModifiedBy>
  <cp:revision>21</cp:revision>
  <dcterms:created xsi:type="dcterms:W3CDTF">2021-07-21T01:17:01Z</dcterms:created>
  <dcterms:modified xsi:type="dcterms:W3CDTF">2021-07-28T07:48:38Z</dcterms:modified>
</cp:coreProperties>
</file>