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 большой зеленый дом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2142891" cy="126062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Алексеева И.Г.</a:t>
            </a:r>
          </a:p>
          <a:p>
            <a:r>
              <a:rPr lang="ru-RU" dirty="0" err="1" smtClean="0"/>
              <a:t>Бурхянова</a:t>
            </a:r>
            <a:r>
              <a:rPr lang="ru-RU" dirty="0" smtClean="0"/>
              <a:t> О.З.</a:t>
            </a:r>
          </a:p>
          <a:p>
            <a:r>
              <a:rPr lang="ru-RU" dirty="0" smtClean="0"/>
              <a:t>Ильина А.Б.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9901" y="1520789"/>
            <a:ext cx="4896545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98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024744" cy="576064"/>
          </a:xfrm>
        </p:spPr>
        <p:txBody>
          <a:bodyPr>
            <a:normAutofit fontScale="90000"/>
          </a:bodyPr>
          <a:lstStyle/>
          <a:p>
            <a:r>
              <a:rPr lang="ru-RU" i="1" u="sng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О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сновной</a:t>
            </a:r>
            <a:r>
              <a:rPr lang="ru-RU" i="1" u="sng" dirty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 этап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  <a:latin typeface="Times New Roman"/>
                <a:ea typeface="Times New Roman"/>
              </a:rPr>
              <a:t>: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 fontScale="85000" lnSpcReduction="10000"/>
          </a:bodyPr>
          <a:lstStyle/>
          <a:p>
            <a:pPr marL="228600" algn="just"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Для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</a:rPr>
              <a:t>систематизации получаемых знаний, использовались </a:t>
            </a:r>
            <a:r>
              <a:rPr lang="ru-RU" u="sng" dirty="0">
                <a:solidFill>
                  <a:srgbClr val="000000"/>
                </a:solidFill>
                <a:latin typeface="Times New Roman"/>
                <a:ea typeface="Times New Roman"/>
              </a:rPr>
              <a:t>беседы с детьми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: </a:t>
            </a:r>
            <a:endParaRPr lang="ru-RU" dirty="0">
              <a:latin typeface="Times New Roman"/>
              <a:ea typeface="Times New Roman"/>
            </a:endParaRPr>
          </a:p>
          <a:p>
            <a:pPr marL="0" lv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«Что мы знаем о растениях, о насекомых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?»,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Что случится, если в природе исчезнет один вид насекомых, (растений или животных?), «Что такое живая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природа?»,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«Природа нашего края».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Чтение художественных произведений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«Почему у земли платье зеленое» А. Лопатина, «Кто землю украшает» А. Лопатина, «Могучая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травинка»М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Скребцова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«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 грибы» </a:t>
            </a:r>
            <a:r>
              <a:rPr lang="ru-RU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Н. Сладков, «</a:t>
            </a:r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Мухомор «</a:t>
            </a:r>
            <a:r>
              <a:rPr lang="ru-RU" i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Н. Сладков</a:t>
            </a:r>
            <a:r>
              <a:rPr lang="ru-RU" i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457200" algn="just">
              <a:spcAft>
                <a:spcPts val="0"/>
              </a:spcAft>
            </a:pPr>
            <a:r>
              <a:rPr lang="ru-RU" u="sng" dirty="0">
                <a:solidFill>
                  <a:schemeClr val="tx1"/>
                </a:solidFill>
                <a:latin typeface="Times New Roman"/>
                <a:ea typeface="Times New Roman"/>
              </a:rPr>
              <a:t>Заучивание стихотворений  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182880" indent="0" algn="just"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«Одуванчик», «Что нам  лето подарило», «Мухомор»,  «Ромашки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», «Чудо-дерево»</a:t>
            </a:r>
          </a:p>
          <a:p>
            <a:pPr marL="68580" indent="0">
              <a:buNone/>
            </a:pP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9713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6777317" cy="4779893"/>
          </a:xfrm>
        </p:spPr>
        <p:txBody>
          <a:bodyPr>
            <a:norm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Calibri"/>
                <a:cs typeface="Times New Roman"/>
              </a:rPr>
              <a:t>Дидактические 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экологические игры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«Собери насекомое», «Четвертый лишний», «Один – много», «Назови ласково», «С какой ветки детки» и «Живое не живое», «Угадай цветок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 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т.д.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573016"/>
            <a:ext cx="2551339" cy="1916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73016"/>
            <a:ext cx="2392863" cy="179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3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27664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Непосредственно-образовательная деятельность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развитие: «Наша клумба», «Осенний лес»</a:t>
            </a:r>
          </a:p>
          <a:p>
            <a:pPr marL="457200" lvl="0" algn="just">
              <a:lnSpc>
                <a:spcPct val="115000"/>
              </a:lnSpc>
              <a:buClr>
                <a:srgbClr val="94C600"/>
              </a:buClr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«Прогулки по экологической тропе», «Поделки из природного материала», «Гербарий»,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р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ассматривание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иллюстраций, картин,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презентаций «Цветы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», «Деревья», «Природные явления и объекты»,  «Насекомые», «Птицы» т. д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525780" lvl="0" indent="-342900" algn="just">
              <a:buClr>
                <a:srgbClr val="94C600"/>
              </a:buClr>
            </a:pPr>
            <a:r>
              <a:rPr lang="ru-RU" sz="22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Речевое развитие «Пальчиковая гимнастика» (учитель-логопед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</a:rPr>
              <a:t>)</a:t>
            </a:r>
          </a:p>
          <a:p>
            <a:pPr marL="457200" lvl="0" algn="just">
              <a:lnSpc>
                <a:spcPct val="115000"/>
              </a:lnSpc>
              <a:buClr>
                <a:srgbClr val="94C600"/>
              </a:buClr>
            </a:pPr>
            <a:endParaRPr lang="ru-RU" sz="1700" dirty="0">
              <a:solidFill>
                <a:srgbClr val="3E3D2D"/>
              </a:solidFill>
              <a:latin typeface="Calibri"/>
              <a:ea typeface="Calibri"/>
              <a:cs typeface="Times New Roman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428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Продукты детской деятельности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2644236" cy="16113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245975"/>
            <a:ext cx="3612738" cy="16271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23713">
            <a:off x="6473404" y="3411269"/>
            <a:ext cx="2649950" cy="1193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381" y="3907395"/>
            <a:ext cx="1787691" cy="13407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419" y="5314195"/>
            <a:ext cx="2267744" cy="10213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29634">
            <a:off x="334681" y="4316731"/>
            <a:ext cx="2135139" cy="12010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314195"/>
            <a:ext cx="2277067" cy="10255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45" y="5318394"/>
            <a:ext cx="1565823" cy="10213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604" y="5337019"/>
            <a:ext cx="1152128" cy="10337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023" y="3853666"/>
            <a:ext cx="1616609" cy="14277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5169">
            <a:off x="5843829" y="3485909"/>
            <a:ext cx="1058726" cy="182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9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024744" cy="829896"/>
          </a:xfrm>
        </p:spPr>
        <p:txBody>
          <a:bodyPr/>
          <a:lstStyle/>
          <a:p>
            <a:r>
              <a:rPr lang="ru-RU" i="1" dirty="0">
                <a:latin typeface="Times New Roman" pitchFamily="18" charset="0"/>
                <a:ea typeface="Calibri"/>
                <a:cs typeface="Times New Roman" pitchFamily="18" charset="0"/>
              </a:rPr>
              <a:t>Заключительный этап.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391579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Развлечение «Мой зеленый дом»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2653478" cy="11951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030" y="2564904"/>
            <a:ext cx="2664296" cy="11999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9" y="3715430"/>
            <a:ext cx="1413003" cy="18840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828" y="3751990"/>
            <a:ext cx="1467612" cy="18840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982" y="2564904"/>
            <a:ext cx="2699792" cy="12159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3458" y="3807018"/>
            <a:ext cx="1413003" cy="1828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16" y="3807018"/>
            <a:ext cx="2069466" cy="15482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12" y="5488214"/>
            <a:ext cx="2013970" cy="9070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5406821"/>
            <a:ext cx="1882608" cy="988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152" y="3810472"/>
            <a:ext cx="1419622" cy="18255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99" y="5409924"/>
            <a:ext cx="2052050" cy="9978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79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Итоги проекта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Участники </a:t>
            </a:r>
            <a:r>
              <a:rPr lang="ru-RU" b="1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экологического проекта</a:t>
            </a:r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получили  не только новые знания, но и приобрели навыки бережного, созидательного отношения к окружающему миру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15000"/>
              </a:lnSpc>
              <a:buClr>
                <a:srgbClr val="94C600"/>
              </a:buClr>
            </a:pPr>
            <a:r>
              <a:rPr lang="ru-RU" dirty="0" smtClean="0">
                <a:solidFill>
                  <a:srgbClr val="3E3D2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Сформировалось </a:t>
            </a:r>
            <a:r>
              <a:rPr lang="ru-RU" dirty="0">
                <a:solidFill>
                  <a:srgbClr val="3E3D2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стремление к исследованию объектов природы</a:t>
            </a:r>
            <a:r>
              <a:rPr lang="ru-RU" dirty="0" smtClean="0">
                <a:solidFill>
                  <a:srgbClr val="3E3D2D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lvl="0" algn="just">
              <a:lnSpc>
                <a:spcPct val="115000"/>
              </a:lnSpc>
              <a:buClr>
                <a:srgbClr val="94C600"/>
              </a:buClr>
            </a:pPr>
            <a:r>
              <a:rPr lang="ru-RU" dirty="0" smtClean="0">
                <a:solidFill>
                  <a:srgbClr val="3E3D2D"/>
                </a:solidFill>
                <a:latin typeface="Times New Roman"/>
                <a:ea typeface="Calibri"/>
                <a:cs typeface="Times New Roman"/>
              </a:rPr>
              <a:t>У </a:t>
            </a:r>
            <a:r>
              <a:rPr lang="ru-RU" dirty="0">
                <a:solidFill>
                  <a:srgbClr val="3E3D2D"/>
                </a:solidFill>
                <a:latin typeface="Times New Roman"/>
                <a:ea typeface="Calibri"/>
                <a:cs typeface="Times New Roman"/>
              </a:rPr>
              <a:t>детей </a:t>
            </a:r>
            <a:r>
              <a:rPr lang="ru-RU" dirty="0" smtClean="0">
                <a:solidFill>
                  <a:srgbClr val="3E3D2D"/>
                </a:solidFill>
                <a:latin typeface="Times New Roman"/>
                <a:ea typeface="Calibri"/>
                <a:cs typeface="Times New Roman"/>
              </a:rPr>
              <a:t>повысились любознательность, творческие способности, познавательная активность, коммуникативные навыки.</a:t>
            </a:r>
            <a:endParaRPr lang="ru-RU" dirty="0">
              <a:solidFill>
                <a:srgbClr val="3E3D2D"/>
              </a:solidFill>
              <a:latin typeface="Calibri"/>
              <a:ea typeface="Calibri"/>
              <a:cs typeface="Times New Roman"/>
            </a:endParaRPr>
          </a:p>
          <a:p>
            <a:pPr marL="68580" lvl="0" indent="0" algn="just">
              <a:lnSpc>
                <a:spcPct val="115000"/>
              </a:lnSpc>
              <a:buClr>
                <a:srgbClr val="94C600"/>
              </a:buClr>
              <a:buNone/>
            </a:pPr>
            <a:endParaRPr lang="ru-RU" sz="2000" dirty="0">
              <a:solidFill>
                <a:srgbClr val="3E3D2D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64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268760"/>
            <a:ext cx="6912884" cy="4563869"/>
          </a:xfrm>
        </p:spPr>
        <p:txBody>
          <a:bodyPr>
            <a:normAutofit/>
          </a:bodyPr>
          <a:lstStyle/>
          <a:p>
            <a:pPr indent="24320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Мир природы удивителен и прекрасен. Однако далеко не все способны видеть эту </a:t>
            </a:r>
            <a:r>
              <a:rPr lang="ru-RU" sz="2800" u="sng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красоту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: многообразие цвета, форм, разнообразие красок неба, листьев, воды… умение </a:t>
            </a:r>
            <a:r>
              <a:rPr lang="ru-RU" sz="2800" i="1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«смотреть»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sz="2800" i="1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«видеть»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i="1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«слушать»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 и </a:t>
            </a:r>
            <a:r>
              <a:rPr lang="ru-RU" sz="2800" i="1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«слышать»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 это не развивается само собой, не дается от рождения в готовом виде, а </a:t>
            </a:r>
            <a:r>
              <a:rPr lang="ru-RU" sz="2800" b="1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воспитывается</a:t>
            </a:r>
            <a:r>
              <a:rPr lang="ru-RU" sz="2800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656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Актуальность проекта: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indent="24320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Воспитание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бережного и заботливого отношения к природе, окружающему миру возможно тогда, когда дети будут располагать хотя бы элементарными знаниями о природе, овладеют несложными способами выращивания растений, ухода за ними, научатся наблюдать природу, видеть ее красоту. На этой основе и формируется любовь детей к природе, родному краю.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Чтобы познавательное развитие детей  при ознакомлении с природой достигло более высокого уровня, было решено  использовать метод проектов, 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который на сегодняшний день, считается наиболее успешным решением.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Затем были обозначены цели, задачи и пути реализации краткосрочного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познавательно - творческого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проекта, который получил название «Зеленый дом»</a:t>
            </a:r>
            <a:r>
              <a:rPr lang="ru-RU" b="1" i="1" dirty="0">
                <a:latin typeface="Times New Roman"/>
                <a:ea typeface="Calibri"/>
                <a:cs typeface="Times New Roman"/>
              </a:rPr>
              <a:t>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618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Цель проекта: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Осуществление общественной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деятельности, направленной на использование базовых знаний дошкольников по экологическому образованию в практической природоохранительной деятельности, способствующей развитию интереса в деле сохранения и приумножения природных богатств,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духовно-нравственному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становлению личности, формированию чувства сопричастности ко всему живому.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61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Задачи проекта: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indent="-342900" algn="just">
              <a:lnSpc>
                <a:spcPct val="115000"/>
              </a:lnSpc>
              <a:buFont typeface="Arial"/>
              <a:buChar char="•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побуждать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детей видеть разнообразие растительного и животного мира родного края,  понимать  его значимость для всего живого 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планете;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 algn="just">
              <a:lnSpc>
                <a:spcPct val="115000"/>
              </a:lnSpc>
              <a:buFont typeface="Arial"/>
              <a:buChar char="•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способствовать воспитанию экологически  грамотного и безопасного для природы поведения человека;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 algn="just">
              <a:lnSpc>
                <a:spcPct val="115000"/>
              </a:lnSpc>
              <a:buFont typeface="Arial"/>
              <a:buChar char="•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развивать умение передавать свои чувства от общения с природой в рисунках 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поделках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 algn="just">
              <a:lnSpc>
                <a:spcPct val="115000"/>
              </a:lnSpc>
              <a:buFont typeface="Arial"/>
              <a:buChar char="•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воспитывать гуманное, эмоционально-положительное, бережное, заботливое отношение к миру природы и родного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края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 algn="just">
              <a:lnSpc>
                <a:spcPct val="115000"/>
              </a:lnSpc>
              <a:buFont typeface="Arial"/>
              <a:buChar char="•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активизировать участие родителей в экологическом воспитании ребенка.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938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6777317" cy="350897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Тип проекта: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познавательно - творческий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Участники проекта: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дети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подготовительной группы, музыкальный руководитель, учитель-логопед, воспитатель.   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родители (законные представители).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Срок реализации: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краткосрочный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(1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недели).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887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/>
                <a:ea typeface="Calibri"/>
                <a:cs typeface="Times New Roman"/>
              </a:rPr>
              <a:t>Ожидаемые результаты проекта</a:t>
            </a: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Расширение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знаний о растительном и животном мире.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Будут бережно относиться к природе, овладеют навыками экологически безопасного поведения в природе.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Сформируется стремление к исследованию объектов природы.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Научатся вести наблюдения за отдельными объектами природы, проводить простейшие исследования (сравнения) некоторых видов растений.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19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latin typeface="Times New Roman"/>
                <a:ea typeface="Calibri"/>
                <a:cs typeface="Times New Roman"/>
              </a:rPr>
              <a:t>Этапы реализации проекта: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342900" algn="just">
              <a:lnSpc>
                <a:spcPct val="115000"/>
              </a:lnSpc>
              <a:spcBef>
                <a:spcPts val="1125"/>
              </a:spcBef>
              <a:buClr>
                <a:srgbClr val="94C600"/>
              </a:buClr>
            </a:pPr>
            <a:r>
              <a:rPr lang="ru-RU" u="sng" dirty="0">
                <a:solidFill>
                  <a:srgbClr val="3E3D2D"/>
                </a:solidFill>
                <a:latin typeface="Times New Roman"/>
                <a:ea typeface="Calibri"/>
                <a:cs typeface="Times New Roman"/>
              </a:rPr>
              <a:t>Подготовительный этап </a:t>
            </a:r>
            <a:endParaRPr lang="ru-RU" sz="1800" dirty="0">
              <a:solidFill>
                <a:srgbClr val="3E3D2D"/>
              </a:solidFill>
              <a:latin typeface="Calibri"/>
              <a:ea typeface="Calibri"/>
              <a:cs typeface="Times New Roman"/>
            </a:endParaRPr>
          </a:p>
          <a:p>
            <a:pPr lvl="0" indent="-342900" algn="just">
              <a:lnSpc>
                <a:spcPct val="115000"/>
              </a:lnSpc>
              <a:spcBef>
                <a:spcPts val="1125"/>
              </a:spcBef>
              <a:buClr>
                <a:srgbClr val="94C600"/>
              </a:buClr>
              <a:buFont typeface="Symbol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подбор природоведческой литературы, альбомов: «Наш край», 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Calibri"/>
                <a:cs typeface="Times New Roman"/>
              </a:rPr>
              <a:t>«Лес осенью», изготовление ЛЭП-буков на тему «Деревья нашего края», «Деревья России», «Перелетные птицы».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639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ЛЭП- буки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43437" y="1789011"/>
            <a:ext cx="2774656" cy="38943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08" y="3343528"/>
            <a:ext cx="1905058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01319" y="3674239"/>
            <a:ext cx="2537977" cy="190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068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182</TotalTime>
  <Words>716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Наш большой зеленый дом</vt:lpstr>
      <vt:lpstr>Презентация PowerPoint</vt:lpstr>
      <vt:lpstr>Актуальность проекта:  </vt:lpstr>
      <vt:lpstr>Цель проекта: </vt:lpstr>
      <vt:lpstr>Задачи проекта: </vt:lpstr>
      <vt:lpstr>Презентация PowerPoint</vt:lpstr>
      <vt:lpstr>Ожидаемые результаты проекта:</vt:lpstr>
      <vt:lpstr>Этапы реализации проекта: </vt:lpstr>
      <vt:lpstr>ЛЭП- буки</vt:lpstr>
      <vt:lpstr>Основной этап:</vt:lpstr>
      <vt:lpstr>Презентация PowerPoint</vt:lpstr>
      <vt:lpstr>Непосредственно-образовательная деятельность</vt:lpstr>
      <vt:lpstr>Продукты детской деятельности</vt:lpstr>
      <vt:lpstr>Заключительный этап.</vt:lpstr>
      <vt:lpstr>Итоги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большой зеленый дом</dc:title>
  <dc:creator>Домашний</dc:creator>
  <cp:lastModifiedBy>Домашний</cp:lastModifiedBy>
  <cp:revision>18</cp:revision>
  <dcterms:created xsi:type="dcterms:W3CDTF">2021-09-21T05:42:13Z</dcterms:created>
  <dcterms:modified xsi:type="dcterms:W3CDTF">2021-09-21T14:03:53Z</dcterms:modified>
</cp:coreProperties>
</file>