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такое история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6864" cy="4032447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–это сокровищница наших деяний, свидетельница прошлого, пример и поучение для настоящего, предостережение для будущего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Сервантес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C:\Users\122\Desktop\муз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8496944" cy="30805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15816" y="1628800"/>
            <a:ext cx="3888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Греческие музы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39552" y="692696"/>
            <a:ext cx="3008313" cy="5256584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КЛИО–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 из девяти олимпийских муз, которая покровительствовала истории. Само имя музы означает «дарующая славу». Внешний облик музы истории Клио величав. Красивая девушка держит в руке папирусный свиток, содержание которого явно повествует о стародавних временах. В другой руке у нее грифельная палочка, которой мудрая дочь Зевса вписывает в летопись новые события.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122\Desktop\клио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4968552" cy="6678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46369" y="764704"/>
            <a:ext cx="43348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Знать историю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211960" y="1484784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23728" y="1988840"/>
            <a:ext cx="4672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Уметь отвечать на вопросы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1547664" y="2852936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716016" y="2852936"/>
            <a:ext cx="8384" cy="1287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084168" y="2852936"/>
            <a:ext cx="122413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5536" y="3645024"/>
            <a:ext cx="1925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Когда?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39952" y="4293096"/>
            <a:ext cx="13681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16216" y="3789040"/>
            <a:ext cx="2205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764704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267744" y="1484784"/>
            <a:ext cx="144016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92080" y="1484784"/>
            <a:ext cx="144016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9552" y="2564904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Всемирную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984" y="2564904"/>
            <a:ext cx="41593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Отечественную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1979712" y="342900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804248" y="342900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3861048"/>
            <a:ext cx="39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Изучает историю всех народов мира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36096" y="3933056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Изучает историю нашей страны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2492896"/>
            <a:ext cx="8280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«Народ, не помнящий своего прошлого, не имеет будущего».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В.О.Ключевский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1196752"/>
            <a:ext cx="5484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Исторические источники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2157645">
            <a:off x="2936715" y="1902235"/>
            <a:ext cx="300462" cy="1423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381128">
            <a:off x="6321671" y="1906602"/>
            <a:ext cx="296454" cy="13713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716016" y="2204864"/>
            <a:ext cx="224009" cy="1423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79912" y="4005064"/>
            <a:ext cx="2488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Письменные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429000"/>
            <a:ext cx="2945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Вещественные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8224" y="3501008"/>
            <a:ext cx="1648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Устные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стория древнего мира - Шаблон для презентаций PowerPoint № 75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smtClean="0"/>
              <a:t>выучить записи в тетради</a:t>
            </a:r>
            <a:endParaRPr lang="ru-RU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132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Что такое история</vt:lpstr>
      <vt:lpstr>История –это сокровищница наших деяний, свидетельница прошлого, пример и поучение для настоящего, предостережение для будущего.                                              Сервантес</vt:lpstr>
      <vt:lpstr>Слайд 3</vt:lpstr>
      <vt:lpstr>Слайд 4</vt:lpstr>
      <vt:lpstr>Слайд 5</vt:lpstr>
      <vt:lpstr>5</vt:lpstr>
      <vt:lpstr>Слайд 7</vt:lpstr>
      <vt:lpstr>Слайд 8</vt:lpstr>
      <vt:lpstr>Домашнее задание выучить записи в тетради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история</dc:title>
  <dc:creator>пузико</dc:creator>
  <cp:lastModifiedBy>пузико</cp:lastModifiedBy>
  <cp:revision>6</cp:revision>
  <dcterms:created xsi:type="dcterms:W3CDTF">2021-08-15T12:55:58Z</dcterms:created>
  <dcterms:modified xsi:type="dcterms:W3CDTF">2021-08-15T13:49:47Z</dcterms:modified>
</cp:coreProperties>
</file>