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Заповедники России .Подготовил ученик  5 «Б»класса  454 школы Савоськин Юрий.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cer\Downloads\ab310ec78dca44bed475c659635cd6e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839389"/>
            <a:ext cx="6408712" cy="17498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000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Наследие  и достояние России</a:t>
            </a:r>
            <a:endParaRPr lang="ru-RU" dirty="0"/>
          </a:p>
        </p:txBody>
      </p:sp>
      <p:pic>
        <p:nvPicPr>
          <p:cNvPr id="6146" name="Picture 2" descr="C:\Users\acer\Downloads\2365354_d54049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5580" y="1600200"/>
            <a:ext cx="505284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Большой Арктический заповедник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Самым большим по территории на Европейском континенте считается Большой Арктический заповедник. Он занимает площадь более 4 млн. га и 1 </a:t>
            </a:r>
            <a:r>
              <a:rPr lang="ru-RU" sz="3600" dirty="0" err="1" smtClean="0">
                <a:solidFill>
                  <a:srgbClr val="002060"/>
                </a:solidFill>
              </a:rPr>
              <a:t>млн</a:t>
            </a:r>
            <a:r>
              <a:rPr lang="ru-RU" sz="3600" dirty="0" smtClean="0">
                <a:solidFill>
                  <a:srgbClr val="002060"/>
                </a:solidFill>
              </a:rPr>
              <a:t> — площадь моря с островами. Его создали для поддержания популяции мигрирующих птиц.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Он находится в зоне двух морей – Карского и моря Лаптевых. Полярная ночь меняется днем, вечная мерзлота завлекает своей красотой. Небогатый животный мир представлен двенадцатью видами млекопитающих: лемминги, северные олени, волки, песцы, горностай, овцебык, заяц-беляк, белый медведь, росомаха. Морских только 6. Они смогли приспособиться к суровым условиям климата. Моря не изобилуют ихтиофауной, основными представителями являются лососевые и сиговые.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На территории страны находится не одна сотня заповедников и заказников, деятельность которых направлена на сохранение популяции животных, развитие туризма и отдыха. В таких местах широко распространен пеший туризм со специально приспособленными тропами, небольшими домиками, где можно переночевать. Но есть и дикие зоны, где животный и растительный мир предоставлен сам себе.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Самый большой заповедник России</a:t>
            </a:r>
            <a:endParaRPr lang="ru-RU" dirty="0"/>
          </a:p>
        </p:txBody>
      </p:sp>
      <p:pic>
        <p:nvPicPr>
          <p:cNvPr id="7170" name="Picture 2" descr="C:\Users\acer\Downloads\bol-shoj-arkticheskij-zapovednik-9-e14337560159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заповедник?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Самые известные заповедники России</a:t>
            </a:r>
          </a:p>
          <a:p>
            <a:r>
              <a:rPr lang="ru-RU" dirty="0" smtClean="0"/>
              <a:t>1.Баргузинский </a:t>
            </a:r>
          </a:p>
          <a:p>
            <a:r>
              <a:rPr lang="ru-RU" dirty="0" smtClean="0"/>
              <a:t>2.Байкальский</a:t>
            </a:r>
          </a:p>
          <a:p>
            <a:r>
              <a:rPr lang="ru-RU" dirty="0" smtClean="0"/>
              <a:t>3.Алтайский </a:t>
            </a:r>
          </a:p>
          <a:p>
            <a:r>
              <a:rPr lang="ru-RU" dirty="0" smtClean="0"/>
              <a:t>4.Убсунурская котловина.</a:t>
            </a:r>
          </a:p>
          <a:p>
            <a:r>
              <a:rPr lang="ru-RU" dirty="0" smtClean="0"/>
              <a:t>5.Большой Арктический заповедник.</a:t>
            </a:r>
            <a:endParaRPr lang="ru-RU" dirty="0"/>
          </a:p>
        </p:txBody>
      </p:sp>
      <p:pic>
        <p:nvPicPr>
          <p:cNvPr id="2050" name="Picture 2" descr="C:\Users\acer\Downloads\img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Бргузинский</a:t>
            </a:r>
            <a:r>
              <a:rPr lang="ru-RU" dirty="0" smtClean="0"/>
              <a:t> заповедник.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Баргузинский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заповедник находится на территории Бурятии, с северо-восточной стороны примыкая к Байкалу. Его площадь составляет 374300 гектаров, куда входит и акватория Байкала. Свое название он получил от реки Баргузин. Красивый ландшафт, горные хребты и незабываемый пейзаж долин создает чувство спокойствия.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Его создали для восстановления численности соболя. В те годы насчитывали всего от 20 до 40 особей. Поставленная перед ним задача была выполнена уже в 30-х годах. Сегодня на 1 км</a:t>
            </a:r>
            <a:r>
              <a:rPr lang="ru-RU" baseline="30000" dirty="0" smtClean="0">
                <a:solidFill>
                  <a:schemeClr val="tx2">
                    <a:lumMod val="50000"/>
                  </a:schemeClr>
                </a:solidFill>
              </a:rPr>
              <a:t>2 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приходится по две особи. В конце 80-х ему было присвоено звание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биосферического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заповедника.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Красоты заповедника завораживают.</a:t>
            </a:r>
            <a:endParaRPr lang="ru-RU" dirty="0"/>
          </a:p>
        </p:txBody>
      </p:sp>
      <p:pic>
        <p:nvPicPr>
          <p:cNvPr id="3074" name="Picture 2" descr="C:\Users\acer\Downloads\original1-e14337542321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1639094"/>
            <a:ext cx="6667500" cy="4448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Байкальский заповедник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 эту зону приезжают полюбоваться хвойными лесами. Байкальский заповедник был создан в 1969 году. Его местоположение вокруг самого большого пресноводного водоема планеты с эндемическими растениями привлекают туристов. Только в этой местности можно увидеть 40 видов растительности, которая больше нигде не произрастает. Многие растения находятся на грани исчезновения. Их внесли в Красную книгу. Редкие виды животных в лесах и реках способствовали созданию известности этому краю.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Волшебная красота Байкала</a:t>
            </a:r>
            <a:endParaRPr lang="ru-RU" dirty="0"/>
          </a:p>
        </p:txBody>
      </p:sp>
      <p:pic>
        <p:nvPicPr>
          <p:cNvPr id="4098" name="Picture 2" descr="C:\Users\acer\Downloads\1024px-Olchon_Shaman_Rock-e14337546103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1639094"/>
            <a:ext cx="6667500" cy="4448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Алтайский заповедник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По-другому его еще называют «Золотые горы Алтая», которые окружают его с трех сторон. На юге он граничит с Телецким озером. Об </a:t>
            </a:r>
            <a:r>
              <a:rPr lang="ru-RU" dirty="0" err="1" smtClean="0">
                <a:solidFill>
                  <a:srgbClr val="002060"/>
                </a:solidFill>
              </a:rPr>
              <a:t>экологичности</a:t>
            </a:r>
            <a:r>
              <a:rPr lang="ru-RU" dirty="0" smtClean="0">
                <a:solidFill>
                  <a:srgbClr val="002060"/>
                </a:solidFill>
              </a:rPr>
              <a:t> этого района говорит тот факт, что там нет дорог, но как раз это и привлекает туристов. Вся территория покрыта лесом, узкие тропки, проложенные людьми, помогут добраться к озерам, которых насчитывают на территории заповедника 1190. Туристы приезжают сюда, чтоб взобраться на одну из вершин алтайских гор – Белуху. До первого привала доходят многие из желающих, дальше идти труднее, да и снаряжение специальное необходимо иметь. Природа гор раскрывает свои удивительные красоты, если повезет, встретитесь со снежным барсом.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Золото России</a:t>
            </a:r>
            <a:endParaRPr lang="ru-RU" dirty="0"/>
          </a:p>
        </p:txBody>
      </p:sp>
      <p:pic>
        <p:nvPicPr>
          <p:cNvPr id="5122" name="Picture 2" descr="C:\Users\acer\Downloads\9689325469_c48eee97a8_c-e14337548993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1639094"/>
            <a:ext cx="6667500" cy="4448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Убсунурская</a:t>
            </a:r>
            <a:r>
              <a:rPr lang="ru-RU" dirty="0" smtClean="0"/>
              <a:t> Котловина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Уникальное место, где рядом можно увидеть различные ландшафтные зоны. Горный таежный массив сменяется густой лесной тундрой или ледником. Цветущие луга и степь переходит местами в песчаные дюны. </a:t>
            </a:r>
            <a:r>
              <a:rPr lang="ru-RU" dirty="0" err="1" smtClean="0">
                <a:solidFill>
                  <a:srgbClr val="002060"/>
                </a:solidFill>
              </a:rPr>
              <a:t>Убсунурская</a:t>
            </a:r>
            <a:r>
              <a:rPr lang="ru-RU" dirty="0" smtClean="0">
                <a:solidFill>
                  <a:srgbClr val="002060"/>
                </a:solidFill>
              </a:rPr>
              <a:t> котловина как заповедник был создан в 1993 году. Его внесли ЮНЕСКО во всемирный список наследия.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400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Заповедники России .Подготовил ученик  5 «Б»класса  454 школы Савоськин Юрий.</vt:lpstr>
      <vt:lpstr>Что такое заповедник?</vt:lpstr>
      <vt:lpstr>Бргузинский заповедник.</vt:lpstr>
      <vt:lpstr>Красоты заповедника завораживают.</vt:lpstr>
      <vt:lpstr>Байкальский заповедник</vt:lpstr>
      <vt:lpstr>Волшебная красота Байкала</vt:lpstr>
      <vt:lpstr>Алтайский заповедник</vt:lpstr>
      <vt:lpstr>Золото России</vt:lpstr>
      <vt:lpstr>Убсунурская Котловина</vt:lpstr>
      <vt:lpstr>Наследие  и достояние России</vt:lpstr>
      <vt:lpstr>Большой Арктический заповедник</vt:lpstr>
      <vt:lpstr>Самый большой заповедник России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Заповедники России .Подготовил ученик  5 «Б»класса  454 школы Савоськин Юрий.</dc:title>
  <dc:creator>acer</dc:creator>
  <cp:lastModifiedBy>acer</cp:lastModifiedBy>
  <cp:revision>7</cp:revision>
  <dcterms:created xsi:type="dcterms:W3CDTF">2019-12-14T16:18:15Z</dcterms:created>
  <dcterms:modified xsi:type="dcterms:W3CDTF">2019-12-14T19:23:32Z</dcterms:modified>
</cp:coreProperties>
</file>