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Животные                                         «Красной книги» 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Животные под охраной!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acer\Downloads\img8яяяяя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1028" name="Picture 4" descr="C:\Users\acer\Downloads\fc6eb387099160d6d640d201621be1530320f64c4cdc74052fad9944c8d344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880"/>
            <a:ext cx="4038600" cy="28552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Амурский тигр.</a:t>
            </a:r>
            <a:endParaRPr lang="ru-RU" dirty="0"/>
          </a:p>
        </p:txBody>
      </p:sp>
      <p:pic>
        <p:nvPicPr>
          <p:cNvPr id="3074" name="Picture 2" descr="C:\Users\acer\Downloads\img9сссм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Горностай</a:t>
            </a:r>
            <a:endParaRPr lang="ru-RU" dirty="0"/>
          </a:p>
        </p:txBody>
      </p:sp>
      <p:pic>
        <p:nvPicPr>
          <p:cNvPr id="4098" name="Picture 2" descr="C:\Users\acer\Downloads\img11апр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Манул</a:t>
            </a:r>
            <a:endParaRPr lang="ru-RU" dirty="0"/>
          </a:p>
        </p:txBody>
      </p:sp>
      <p:pic>
        <p:nvPicPr>
          <p:cNvPr id="5123" name="Picture 3" descr="C:\Users\acer\Downloads\005итрол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Горный зубр</a:t>
            </a:r>
            <a:endParaRPr lang="ru-RU" dirty="0"/>
          </a:p>
        </p:txBody>
      </p:sp>
      <p:pic>
        <p:nvPicPr>
          <p:cNvPr id="6149" name="Picture 5" descr="C:\Users\acer\Downloads\img6ффф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просмотр.</a:t>
            </a:r>
            <a:endParaRPr lang="ru-RU" dirty="0"/>
          </a:p>
        </p:txBody>
      </p:sp>
      <p:pic>
        <p:nvPicPr>
          <p:cNvPr id="7170" name="Picture 2" descr="C:\Users\acer\Downloads\img6смпир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  <p:sndAc>
      <p:stSnd>
        <p:snd r:embed="rId2" name="chimes.wav"/>
      </p:stSnd>
    </p:sndAc>
  </p:transition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64646"/>
      </a:dk2>
      <a:lt2>
        <a:srgbClr val="FF8119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20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Животные                                         «Красной книги» </vt:lpstr>
      <vt:lpstr>Животные под охраной!</vt:lpstr>
      <vt:lpstr>Амурский тигр.</vt:lpstr>
      <vt:lpstr>Горностай</vt:lpstr>
      <vt:lpstr>Манул</vt:lpstr>
      <vt:lpstr>Горный зубр</vt:lpstr>
      <vt:lpstr>Спасибо за просмотр.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«Красной Книги.»</dc:title>
  <dc:creator>acer</dc:creator>
  <cp:lastModifiedBy>acer</cp:lastModifiedBy>
  <cp:revision>6</cp:revision>
  <dcterms:created xsi:type="dcterms:W3CDTF">2019-12-14T17:18:22Z</dcterms:created>
  <dcterms:modified xsi:type="dcterms:W3CDTF">2021-11-05T16:06:18Z</dcterms:modified>
</cp:coreProperties>
</file>