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88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301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4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8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16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727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42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44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164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22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94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44E51-337B-4EB2-9CAB-3E29C13E356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971E6-F10E-4A18-8D82-1169A8A4E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922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22515"/>
            <a:ext cx="9144000" cy="17151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anose="04020705040A02060702" pitchFamily="82" charset="0"/>
                <a:cs typeface="Times New Roman" panose="02020603050405020304" pitchFamily="18" charset="0"/>
              </a:rPr>
              <a:t>Countable and uncountable nouns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37695"/>
            <a:ext cx="9144000" cy="372767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Смолянинова А. 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2786743"/>
            <a:ext cx="4572000" cy="2819400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431314" y="5577113"/>
            <a:ext cx="2002971" cy="82731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 slide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69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latin typeface="Algerian" panose="04020705040A02060702" pitchFamily="82" charset="0"/>
                <a:cs typeface="Times New Roman" panose="02020603050405020304" pitchFamily="18" charset="0"/>
              </a:rPr>
              <a:t>Countable Nouns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Исчисляемые существительные обозначают одушевленные и неодушевленные предметы или явления, которые можно сосчитать.  Такие существительные могут употребляться в единственном и множественном числе. </a:t>
            </a: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образовании множественного числа существительных не забудьте, что есть слова исключения, которые не принимают окончание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–s/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8447313" y="5848295"/>
            <a:ext cx="1857829" cy="7257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r>
              <a:rPr lang="en-US" dirty="0" smtClean="0"/>
              <a:t>ext slide</a:t>
            </a:r>
            <a:endParaRPr lang="ru-RU" dirty="0"/>
          </a:p>
        </p:txBody>
      </p:sp>
      <p:sp>
        <p:nvSpPr>
          <p:cNvPr id="8" name="Стрелка влево 7">
            <a:hlinkClick r:id="" action="ppaction://hlinkshowjump?jump=previousslide"/>
          </p:cNvPr>
          <p:cNvSpPr/>
          <p:nvPr/>
        </p:nvSpPr>
        <p:spPr>
          <a:xfrm>
            <a:off x="2162629" y="5867967"/>
            <a:ext cx="1799771" cy="686371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revious slide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73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latin typeface="Algerian" panose="04020705040A02060702" pitchFamily="82" charset="0"/>
              </a:rPr>
              <a:t>Uncountable nouns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5943"/>
            <a:ext cx="10515600" cy="471102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Неисчисляемые существительные обозначают предметы или явления, которые нельзя сосчитать. Такие существительные употребляются с глаголами только в единственном числе. Например: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art, bread, butter, cheese, electricity, food, furniture, hair, information, milk, money, music, news, sugar and etc.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mg2.freepng.ru/20190313/uwe/kisspng-vector-graphics-image-stock-photography-clip-art-i-drawing-clip-happy-kid-transparent-amp-png-clipa-5c88c0397b16b8.559408771552465977504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3" b="98750" l="222" r="99556">
                        <a14:foregroundMark x1="34667" y1="40781" x2="34667" y2="40781"/>
                        <a14:foregroundMark x1="24333" y1="87656" x2="24333" y2="87656"/>
                        <a14:foregroundMark x1="33000" y1="85313" x2="33000" y2="85313"/>
                        <a14:foregroundMark x1="27444" y1="69375" x2="27444" y2="69375"/>
                        <a14:foregroundMark x1="24000" y1="72188" x2="24000" y2="72188"/>
                        <a14:foregroundMark x1="15111" y1="54844" x2="15111" y2="54844"/>
                        <a14:foregroundMark x1="15444" y1="61094" x2="15444" y2="61094"/>
                        <a14:foregroundMark x1="21333" y1="94844" x2="21333" y2="94844"/>
                        <a14:foregroundMark x1="37111" y1="94844" x2="37111" y2="948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744" y="3464519"/>
            <a:ext cx="4228646" cy="300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лево 3">
            <a:hlinkClick r:id="" action="ppaction://hlinkshowjump?jump=previousslide"/>
          </p:cNvPr>
          <p:cNvSpPr/>
          <p:nvPr/>
        </p:nvSpPr>
        <p:spPr>
          <a:xfrm>
            <a:off x="2002972" y="5878286"/>
            <a:ext cx="1611085" cy="593271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Previous slide</a:t>
            </a:r>
            <a:endParaRPr lang="ru-RU" dirty="0"/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9341305" y="5853454"/>
            <a:ext cx="1654629" cy="59327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 slide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18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Divide into two baskets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.pinimg.com/originals/14/fe/59/14fe59ecfdb0f6f10d9242295f93a37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371" y="1797017"/>
            <a:ext cx="2935347" cy="316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.pinimg.com/originals/14/fe/59/14fe59ecfdb0f6f10d9242295f93a37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43" y="1797017"/>
            <a:ext cx="2935347" cy="316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2409371" y="5762171"/>
            <a:ext cx="1843315" cy="66765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previous slide</a:t>
            </a:r>
            <a:endParaRPr lang="ru-RU" dirty="0"/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08800" y="5762171"/>
            <a:ext cx="1814286" cy="56605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r>
              <a:rPr lang="en-US" dirty="0" smtClean="0"/>
              <a:t>ext slide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90951" y="475780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water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230496" y="1092849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spoon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770643" y="1347074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shampoo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420484" y="1375666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7232398" y="1375665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bottle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8723086" y="1027905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cream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10213774" y="618996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sandwich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5520772" y="4057878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potato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7241934" y="2669033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glass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486834" y="2734906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rice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3770642" y="3962400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flower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3779177" y="2654737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cup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7301745" y="4057878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juice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5118120" y="5380850"/>
            <a:ext cx="1338943" cy="89988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sugar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0058" y="4957763"/>
            <a:ext cx="2612105" cy="8998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uncountable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113177" y="4962054"/>
            <a:ext cx="2612105" cy="8998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countable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61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1.11111E-6 L 3.54167E-6 1.11111E-6 C -0.00182 0.00996 -0.00482 0.02709 -0.00599 0.03797 C -0.00847 0.06065 -0.00768 0.06435 -0.01081 0.08449 C -0.01172 0.09097 -0.01315 0.09722 -0.01432 0.10347 C -0.01472 0.10556 -0.01485 0.1081 -0.0155 0.10996 C -0.01706 0.11412 -0.0194 0.11783 -0.02031 0.12269 L -0.02383 0.14167 C -0.02461 0.14584 -0.02565 0.15 -0.0263 0.1544 C -0.02682 0.15857 -0.02761 0.16482 -0.02865 0.16922 C -0.0293 0.17199 -0.03021 0.17477 -0.03099 0.17755 C -0.03399 0.2044 -0.02995 0.17547 -0.03464 0.19445 C -0.03516 0.19722 -0.03542 0.2 -0.03581 0.20301 C -0.03659 0.21065 -0.03711 0.21852 -0.03815 0.22616 C -0.03867 0.23056 -0.03998 0.23449 -0.0405 0.23889 C -0.04206 0.24954 -0.04115 0.24468 -0.04284 0.25371 C -0.04245 0.26297 -0.0431 0.27246 -0.04167 0.28125 C -0.04141 0.2838 -0.03906 0.28334 -0.03815 0.28542 C -0.03763 0.28658 -0.03815 0.2882 -0.03815 0.28982 L -0.03815 0.28982 " pathEditMode="relative" ptsTypes="AAAAAAAAAAA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351 0.00348 0.00729 0.00649 0.01068 0.01042 C 0.01211 0.01204 0.01276 0.01551 0.01419 0.0169 C 0.0168 0.01922 0.01979 0.01968 0.02252 0.02107 C 0.02982 0.02963 0.02331 0.02269 0.03685 0.03172 C 0.04401 0.03635 0.0513 0.04075 0.05833 0.04653 C 0.0668 0.05325 0.07448 0.05996 0.08333 0.06551 C 0.08594 0.06713 0.08893 0.06806 0.09166 0.06968 C 0.09557 0.07223 0.09935 0.07686 0.10351 0.07825 C 0.10963 0.08033 0.11002 0.08056 0.11666 0.08241 C 0.1194 0.08334 0.12213 0.0845 0.125 0.0845 C 0.14401 0.08588 0.16302 0.08588 0.18203 0.08681 C 0.18489 0.0882 0.1875 0.09075 0.19036 0.09098 C 0.29961 0.09862 0.24166 0.08635 0.28086 0.09514 C 0.30612 0.1132 0.27969 0.09584 0.34752 0.10163 C 0.35234 0.10186 0.35703 0.10463 0.36185 0.10579 L 0.37018 0.10788 C 0.37331 0.10857 0.37656 0.10903 0.37969 0.10996 C 0.38333 0.11112 0.38672 0.11366 0.39036 0.11413 C 0.40937 0.11737 0.44166 0.11922 0.46185 0.12061 C 0.47057 0.1257 0.46653 0.12385 0.4737 0.12686 C 0.47943 0.13357 0.47591 0.13033 0.4845 0.13542 L 0.48802 0.1375 L 0.49166 0.13959 C 0.50273 0.15278 0.4944 0.14584 0.50833 0.15024 C 0.51146 0.15116 0.51354 0.15417 0.51666 0.15649 C 0.51979 0.15903 0.52265 0.1595 0.52617 0.16088 C 0.52734 0.16227 0.52864 0.1632 0.52969 0.16505 C 0.53073 0.1669 0.53125 0.16922 0.53203 0.1713 C 0.5332 0.17431 0.5345 0.17709 0.53568 0.17987 C 0.53724 0.18403 0.53945 0.18774 0.54036 0.1926 L 0.54166 0.19885 L 0.54166 0.20116 " pathEditMode="relative" ptsTypes="AAAAAAAAAAAAAAAAAAAAAAAAAAAAAAAAA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1003 0.00139 -0.01992 0.00162 -0.02982 0.00417 C -0.03164 0.00463 -0.03294 0.00741 -0.03464 0.00834 C -0.03685 0.00949 -0.03932 0.00973 -0.0418 0.01042 C -0.04336 0.01181 -0.04479 0.01343 -0.04649 0.01482 C -0.04883 0.01644 -0.05143 0.01667 -0.05365 0.01898 C -0.06094 0.02686 -0.05729 0.02431 -0.06432 0.02732 C -0.0668 0.0294 -0.06901 0.03172 -0.07149 0.0338 C -0.07266 0.03473 -0.07396 0.03496 -0.07513 0.03588 C -0.07669 0.03704 -0.07826 0.03889 -0.07982 0.04005 C -0.08099 0.04098 -0.08229 0.04144 -0.08346 0.04213 C -0.08503 0.04352 -0.08646 0.04537 -0.08815 0.04653 C -0.08971 0.04746 -0.09141 0.04769 -0.09297 0.04861 C -0.09414 0.04908 -0.09531 0.05023 -0.09649 0.0507 C -0.09961 0.05162 -0.10287 0.05209 -0.10599 0.05278 C -0.10846 0.05417 -0.11081 0.05556 -0.11315 0.05695 C -0.11524 0.05834 -0.11706 0.05996 -0.11914 0.06135 C -0.1207 0.06227 -0.12227 0.06273 -0.12396 0.06343 C -0.12865 0.06528 -0.13255 0.06574 -0.13698 0.06968 C -0.13854 0.07107 -0.14011 0.07269 -0.1418 0.07408 C -0.14375 0.07547 -0.14583 0.07639 -0.14766 0.07824 C -0.14896 0.0794 -0.15 0.08125 -0.1513 0.08241 C -0.153 0.08403 -0.15807 0.08588 -0.15964 0.08658 C -0.16081 0.08797 -0.16185 0.08982 -0.16315 0.09098 C -0.16641 0.09375 -0.17031 0.09607 -0.17396 0.09723 C -0.17669 0.09815 -0.17943 0.09861 -0.18229 0.09931 C -0.18425 0.1007 -0.1862 0.10255 -0.18815 0.10371 C -0.19011 0.10463 -0.19219 0.10486 -0.19414 0.10579 C -0.19662 0.10695 -0.19896 0.10857 -0.2013 0.10996 C -0.20248 0.11065 -0.20378 0.11088 -0.20482 0.11204 C -0.20768 0.11551 -0.21055 0.11875 -0.21315 0.12269 C -0.21888 0.13125 -0.21432 0.12755 -0.22031 0.13102 C -0.22149 0.13241 -0.22266 0.13403 -0.22396 0.13542 C -0.22695 0.13843 -0.22969 0.13959 -0.23229 0.14375 C -0.24193 0.15903 -0.23555 0.15417 -0.24297 0.15857 C -0.24414 0.15996 -0.24531 0.16181 -0.24649 0.16297 C -0.24766 0.16389 -0.24961 0.16297 -0.25013 0.16505 C -0.25065 0.1676 -0.25 0.1713 -0.24896 0.17338 C -0.24701 0.17732 -0.24414 0.17917 -0.2418 0.18195 L -0.23815 0.18611 C -0.23412 0.19098 -0.23568 0.18866 -0.23346 0.1926 L -0.23346 0.1926 " pathEditMode="relative" ptsTypes="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404 0.00139 -0.00807 0.00208 -0.01198 0.00416 C -0.01367 0.00509 -0.0151 0.00717 -0.01667 0.00833 C -0.01784 0.00926 -0.01914 0.00995 -0.02031 0.01041 C -0.02682 0.01342 -0.03073 0.01342 -0.03815 0.01458 C -0.04609 0.01944 -0.03698 0.01435 -0.0513 0.01898 C -0.05482 0.02014 -0.05833 0.02199 -0.06198 0.02314 C -0.06549 0.0243 -0.06914 0.0243 -0.07266 0.02523 C -0.07708 0.02639 -0.08138 0.02824 -0.08581 0.02939 C -0.09088 0.03078 -0.10508 0.0331 -0.10963 0.03379 C -0.11719 0.03657 -0.12461 0.04051 -0.13216 0.04213 L -0.15 0.04652 L -0.15963 0.04861 C -0.18424 0.05439 -0.15013 0.04676 -0.17747 0.05277 C -0.17864 0.05347 -0.17982 0.05439 -0.18099 0.05486 C -0.18294 0.05578 -0.18502 0.05578 -0.18698 0.05694 C -0.18828 0.05787 -0.18932 0.06018 -0.19049 0.06134 C -0.19388 0.06412 -0.20026 0.06782 -0.20364 0.06967 C -0.20482 0.07106 -0.20599 0.07268 -0.20716 0.07384 C -0.20833 0.075 -0.20963 0.07523 -0.21081 0.07592 C -0.21276 0.07731 -0.21484 0.07847 -0.21667 0.08032 C -0.21797 0.08148 -0.21901 0.08333 -0.22031 0.08449 C -0.22226 0.08611 -0.22448 0.0868 -0.2263 0.08865 C -0.22838 0.09097 -0.22995 0.09537 -0.23216 0.09722 C -0.23516 0.09953 -0.23867 0.0993 -0.24167 0.10139 L -0.24766 0.10555 C -0.25495 0.11851 -0.24674 0.10578 -0.25833 0.1162 C -0.26094 0.11851 -0.26575 0.12338 -0.26914 0.12476 C -0.27187 0.12569 -0.27461 0.12615 -0.27747 0.12685 C -0.28568 0.13402 -0.27864 0.12893 -0.28932 0.1331 C -0.29557 0.13564 -0.29036 0.13518 -0.29766 0.13958 C -0.29961 0.14074 -0.30169 0.14097 -0.30364 0.14166 C -0.31029 0.15046 -0.30599 0.14652 -0.31315 0.15 C -0.31432 0.15069 -0.31667 0.15231 -0.31667 0.15231 L -0.31667 0.15231 " pathEditMode="relative" ptsTypes="AAAAAAAAAAAAAAAAAAAAAAAAAAAAAAAAAA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429 0.00278 0.00885 0.00486 0.01302 0.00833 C 0.01484 0.00995 0.01601 0.01296 0.01784 0.01481 C 0.01888 0.01574 0.02018 0.01574 0.02135 0.0169 C 0.02265 0.01806 0.0237 0.01968 0.025 0.02106 C 0.02643 0.02269 0.02812 0.02384 0.02968 0.02523 C 0.0362 0.03171 0.03515 0.03264 0.04284 0.03588 C 0.04557 0.03704 0.04843 0.03704 0.05117 0.03796 C 0.06862 0.04375 0.05534 0.04028 0.0737 0.04861 C 0.10612 0.06296 0.06758 0.04282 0.09518 0.05926 C 0.09791 0.06088 0.10078 0.06181 0.10351 0.06343 C 0.10963 0.06667 0.11758 0.07153 0.12252 0.07824 C 0.12422 0.08032 0.12591 0.08194 0.12734 0.08449 C 0.12877 0.08704 0.12955 0.09028 0.13086 0.09306 C 0.13203 0.09537 0.13333 0.09722 0.1345 0.09931 C 0.13685 0.11181 0.13385 0.10046 0.13919 0.10995 C 0.14466 0.11944 0.13828 0.11435 0.14518 0.11852 C 0.14752 0.12269 0.1513 0.12546 0.15234 0.13102 C 0.15273 0.13333 0.15286 0.13542 0.15351 0.1375 C 0.15495 0.1419 0.15833 0.15023 0.15833 0.15023 L 0.16067 0.16296 C 0.16106 0.16505 0.16159 0.1669 0.16185 0.16921 C 0.16484 0.19514 0.16367 0.18333 0.16549 0.20509 C 0.16458 0.21505 0.16406 0.225 0.16302 0.23472 C 0.16289 0.23704 0.16315 0.24074 0.16185 0.2412 C 0.15208 0.24375 0.14205 0.24259 0.13203 0.24329 C 0.13659 0.24861 0.13463 0.2456 0.13802 0.25185 L 0.13802 0.25185 " pathEditMode="relative" ptsTypes="AAAAAAAAAAAAAAAAAAAAAAAAAAA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872 0.00301 -0.01745 0.00625 -0.0263 0.00833 C -0.0306 0.00926 -0.03502 0.00972 -0.03932 0.01041 C -0.04779 0.01412 -0.04141 0.0118 -0.05364 0.01481 L -0.07031 0.01898 L -0.07864 0.02106 L -0.08698 0.02314 L -0.09648 0.02523 C -0.12083 0.03125 -0.10495 0.02801 -0.125 0.03171 L -0.13581 0.03588 C -0.13776 0.03657 -0.13984 0.03703 -0.14167 0.03796 C -0.15742 0.0456 -0.1418 0.03842 -0.15364 0.04652 C -0.15521 0.04745 -0.15677 0.04791 -0.15833 0.04861 C -0.15963 0.05 -0.16055 0.05231 -0.16198 0.05277 C -0.16588 0.05439 -0.16992 0.05416 -0.17383 0.05486 C -0.17708 0.05555 -0.18021 0.05625 -0.18333 0.05694 C -0.18893 0.05833 -0.19466 0.05879 -0.2 0.06134 C -0.20521 0.06365 -0.20521 0.06365 -0.21081 0.06551 C -0.22005 0.06852 -0.21523 0.06597 -0.22148 0.06967 C -0.22266 0.07106 -0.2237 0.07314 -0.225 0.07407 C -0.22695 0.07523 -0.22904 0.07523 -0.23099 0.07615 C -0.23255 0.07662 -0.23424 0.07754 -0.23581 0.07824 C -0.23906 0.07939 -0.24219 0.08009 -0.24531 0.0824 C -0.24857 0.08495 -0.25195 0.08703 -0.25482 0.09097 C -0.25638 0.09305 -0.25768 0.09606 -0.25963 0.09722 C -0.26224 0.09907 -0.2651 0.09838 -0.26797 0.0993 C -0.26953 0.1 -0.27109 0.10046 -0.27266 0.10139 C -0.27435 0.10254 -0.27578 0.10509 -0.27747 0.10578 C -0.28099 0.10717 -0.28463 0.10717 -0.28815 0.10787 C -0.28971 0.10856 -0.29141 0.10902 -0.29297 0.10995 C -0.29531 0.11134 -0.29766 0.11319 -0.3 0.11412 C -0.30273 0.11527 -0.3056 0.11551 -0.30833 0.1162 C -0.325 0.12083 -0.30391 0.11597 -0.32747 0.1206 C -0.3306 0.12106 -0.33385 0.12176 -0.33698 0.12268 C -0.33932 0.12338 -0.34167 0.1243 -0.34414 0.12477 C -0.34844 0.12569 -0.35286 0.12615 -0.35716 0.12685 L -0.36315 0.12893 C -0.3668 0.13032 -0.37031 0.13217 -0.37383 0.13333 C -0.38112 0.13541 -0.39219 0.13773 -0.4 0.13958 C -0.41627 0.14791 -0.40104 0.1412 -0.4263 0.14606 C -0.42786 0.14629 -0.42943 0.14745 -0.43099 0.14814 C -0.44362 0.15277 -0.44075 0.15185 -0.45247 0.15439 C -0.45638 0.15671 -0.45625 0.15694 -0.46081 0.15856 C -0.46276 0.15949 -0.46484 0.15972 -0.46667 0.16088 C -0.4668 0.16088 -0.47565 0.16597 -0.47747 0.16713 C -0.48372 0.17083 -0.47982 0.16852 -0.48932 0.17338 C -0.4944 0.17939 -0.49609 0.18217 -0.5013 0.18611 C -0.50247 0.18703 -0.50364 0.1875 -0.50482 0.18819 C -0.5151 0.20046 -0.50208 0.18588 -0.51198 0.19467 C -0.51523 0.19768 -0.51654 0.20046 -0.51914 0.20532 C -0.51992 0.21227 -0.52005 0.21852 -0.52266 0.2243 C -0.52474 0.22893 -0.52799 0.23194 -0.52982 0.23703 C -0.53268 0.24467 -0.53151 0.24097 -0.53333 0.24768 L -0.53333 0.24768 " pathEditMode="relative" ptsTypes="AAAAAAAAAAAAAAAAAAAAAAAAAAAAAAAAAAAAAAAAAAAAAAAAAAAAAAA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26 0.00625 -0.00703 0.0118 -0.00964 0.01898 C -0.01068 0.02199 -0.0099 0.02638 -0.01081 0.02963 C -0.01159 0.03217 -0.01341 0.03356 -0.01433 0.03588 C -0.01576 0.03912 -0.01667 0.04305 -0.01797 0.04652 C -0.01875 0.04861 -0.01953 0.05069 -0.02031 0.05277 C -0.02071 0.05625 -0.02084 0.05995 -0.02149 0.06342 C -0.02201 0.06574 -0.02331 0.06736 -0.02383 0.06967 C -0.02448 0.07176 -0.02448 0.07407 -0.02513 0.07615 C -0.02617 0.07986 -0.02774 0.08287 -0.02865 0.08657 C -0.02969 0.09074 -0.03021 0.09513 -0.03099 0.0993 C -0.03138 0.10138 -0.03164 0.1037 -0.03229 0.10578 C -0.03347 0.10926 -0.03451 0.11273 -0.03581 0.1162 C -0.03737 0.1206 -0.04063 0.12893 -0.04063 0.12893 L -0.04297 0.14166 C -0.04336 0.14375 -0.04349 0.14606 -0.04414 0.14814 L -0.04766 0.15856 C -0.04857 0.16435 -0.04831 0.1706 -0.05013 0.17546 C -0.05091 0.17777 -0.05156 0.17986 -0.05248 0.18194 C -0.05651 0.19027 -0.0556 0.18541 -0.05847 0.19467 C -0.06016 0.20023 -0.06094 0.20671 -0.06315 0.21157 C -0.06485 0.21504 -0.06628 0.21875 -0.06797 0.22222 C -0.0694 0.225 -0.07136 0.22754 -0.07279 0.23055 C -0.07448 0.23449 -0.07656 0.23842 -0.07748 0.24328 C -0.07878 0.25023 -0.07748 0.24953 -0.07982 0.24953 L -0.07982 0.24953 " pathEditMode="relative" ptsTypes="AAAAAAAAAAAAAAAAAAAAAAAAAAA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3229 -0.00579 -0.00417 0 0.06536 -0.0044 C 0.06979 -0.00463 0.07408 -0.00579 0.07851 -0.00648 C 0.08372 -0.00857 0.0888 -0.01134 0.09401 -0.01273 C 0.09908 -0.01412 0.10429 -0.01389 0.1095 -0.01482 C 0.1151 -0.01597 0.12057 -0.01806 0.12617 -0.01921 C 0.13086 -0.02014 0.13567 -0.02037 0.14036 -0.0213 L 0.18203 -0.02963 C 0.21614 -0.03634 0.17786 -0.02801 0.20468 -0.03403 C 0.20794 -0.03611 0.21093 -0.03912 0.21419 -0.04028 C 0.22877 -0.0456 0.24908 -0.0456 0.26302 -0.04676 C 0.26536 -0.04745 0.26783 -0.04792 0.27018 -0.04884 C 0.27096 -0.04908 0.28307 -0.05486 0.28567 -0.05509 C 0.29596 -0.05625 0.30625 -0.05648 0.31666 -0.05718 C 0.31849 -0.05787 0.32812 -0.06134 0.32968 -0.06134 C 0.35156 -0.06134 0.3733 -0.05995 0.39518 -0.05926 C 0.3983 -0.05857 0.40156 -0.05833 0.40468 -0.05718 C 0.40716 -0.05625 0.40937 -0.05394 0.41184 -0.05301 C 0.41458 -0.05185 0.41744 -0.05162 0.42018 -0.05093 C 0.42252 -0.04815 0.42578 -0.04676 0.42734 -0.04236 C 0.43502 -0.02176 0.42291 -0.05394 0.43333 -0.02755 C 0.43489 -0.02338 0.43645 -0.01921 0.43802 -0.01482 C 0.44062 -0.0081 0.44036 -0.01111 0.44036 -0.00648 L 0.44036 -0.00648 " pathEditMode="relative" ptsTypes="AAAAAAAAAAAAAAAAAAAAAAAAA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4154 -0.00695 -0.01706 -0.00371 -0.10248 0 C -0.11602 0.00046 -0.12631 0.00764 -0.1405 0.01041 L -0.15118 0.01273 L -0.16316 0.01481 C -0.16589 0.01527 -0.16862 0.01666 -0.17149 0.0169 C -0.18529 0.01805 -0.19922 0.01828 -0.21316 0.01898 C -0.22344 0.02199 -0.22592 0.02338 -0.23933 0.02338 C -0.27344 0.02338 -0.30756 0.02176 -0.34167 0.02106 C -0.3461 0.01574 -0.34414 0.01875 -0.34753 0.01273 L -0.34753 0.01273 " pathEditMode="relative" ptsTypes="AAAAAAAAAAAA"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43 0.00139 0.00859 0.0044 0.01302 0.00417 C 0.03255 0.00347 0.05182 -0.00347 0.07135 -0.00417 L 0.16784 -0.00625 C 0.17708 -0.00787 0.18268 -0.01018 0.19167 -0.00625 C 0.1931 -0.00579 0.19401 -0.00347 0.19518 -0.00208 C 0.19609 0 0.197 0.00185 0.19766 0.00417 C 0.1987 0.00833 0.19857 0.0132 0.2 0.0169 L 0.20234 0.02338 L 0.20364 0.03403 L 0.20364 0.03403 " pathEditMode="relative" ptsTypes="AAAAAAAAAAAA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2057 0.01828 -0.0026 -0.00047 0.02136 0.01273 C 0.02279 0.01342 0.02357 0.01597 0.02487 0.01689 C 0.02682 0.01805 0.02891 0.01851 0.03086 0.01898 C 0.0487 0.02222 0.06133 0.02337 0.07852 0.02546 L 0.37617 0.02106 C 0.38685 0.02083 0.38164 0.01898 0.39037 0.01481 C 0.39544 0.01226 0.39779 0.01365 0.40234 0.01064 C 0.40716 0.0074 0.41185 0.00347 0.41654 0 C 0.42383 -0.00556 0.43268 -0.01204 0.43919 -0.01899 C 0.44349 -0.02362 0.44557 -0.02616 0.44987 -0.02963 C 0.45182 -0.03125 0.45391 -0.03264 0.45586 -0.0338 C 0.45703 -0.03473 0.45833 -0.03496 0.45951 -0.03612 C 0.46198 -0.03843 0.46406 -0.0419 0.46654 -0.04445 C 0.46797 -0.04584 0.47383 -0.04815 0.47487 -0.04862 C 0.47682 -0.05047 0.48151 -0.05417 0.4832 -0.05718 C 0.49128 -0.0713 0.48125 -0.06158 0.49401 -0.07825 C 0.49505 -0.07987 0.50052 -0.08727 0.50234 -0.08889 C 0.50417 -0.09051 0.50625 -0.09167 0.5082 -0.09306 C 0.51576 -0.10649 0.50703 -0.09237 0.51901 -0.10579 C 0.53516 -0.12408 0.51654 -0.10672 0.52969 -0.11852 C 0.53047 -0.12061 0.53099 -0.12315 0.53203 -0.12477 C 0.53503 -0.1294 0.53945 -0.13195 0.54284 -0.13542 C 0.54401 -0.13681 0.54518 -0.1382 0.54636 -0.13959 C 0.54714 -0.14399 0.54766 -0.14838 0.5487 -0.15232 C 0.54948 -0.1551 0.55052 -0.15788 0.55117 -0.16088 C 0.55169 -0.16366 0.55169 -0.16667 0.55234 -0.16922 C 0.55287 -0.17176 0.55404 -0.17338 0.55469 -0.1757 C 0.55521 -0.17755 0.55547 -0.17987 0.55586 -0.18195 C 0.55612 -0.18565 0.55664 -0.19815 0.5582 -0.20325 C 0.55964 -0.20764 0.56302 -0.21575 0.56302 -0.21575 C 0.5655 -0.18565 0.56419 -0.20602 0.56419 -0.1544 L 0.56419 -0.1544 " pathEditMode="relative" ptsTypes="AAAAAAAAAAAAAAAAAAAAAAAAAAAAAAAAAA"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2291 -0.00162 0.04596 -0.00185 0.06901 -0.0044 C 0.07265 -0.00463 0.07617 -0.00694 0.07968 -0.00856 C 0.10807 -0.02129 0.07643 -0.0081 0.1082 -0.02338 C 0.1177 -0.02801 0.1276 -0.03009 0.13684 -0.03611 C 0.14114 -0.03889 0.14544 -0.04213 0.14987 -0.04444 C 0.15416 -0.04699 0.15872 -0.04838 0.16302 -0.05092 C 0.16705 -0.05324 0.17096 -0.05671 0.17487 -0.05926 C 0.17838 -0.06157 0.18216 -0.06296 0.18567 -0.06574 C 0.18932 -0.06875 0.1927 -0.07315 0.19635 -0.07639 C 0.2069 -0.08518 0.20572 -0.08009 0.21653 -0.0912 C 0.22148 -0.09606 0.22604 -0.10231 0.23085 -0.1081 C 0.23645 -0.11458 0.23906 -0.11713 0.24401 -0.125 C 0.24557 -0.12754 0.247 -0.13078 0.24869 -0.13333 C 0.2526 -0.13935 0.25781 -0.14282 0.26067 -0.15046 C 0.26145 -0.15254 0.26223 -0.1544 0.26302 -0.15671 C 0.26393 -0.15949 0.26419 -0.16273 0.26536 -0.16527 C 0.26666 -0.16782 0.26862 -0.16944 0.27018 -0.17152 C 0.27057 -0.17639 0.27044 -0.18171 0.27135 -0.18634 C 0.272 -0.19027 0.27382 -0.19328 0.27487 -0.19699 C 0.27981 -0.21435 0.27161 -0.19143 0.27851 -0.20972 C 0.28294 -0.23703 0.27825 -0.21296 0.28437 -0.23495 C 0.28658 -0.24282 0.28476 -0.24745 0.29036 -0.25416 C 0.29153 -0.25555 0.29283 -0.25648 0.29401 -0.25833 C 0.29635 -0.26203 0.30286 -0.27569 0.30703 -0.2794 C 0.30846 -0.28078 0.31028 -0.28078 0.31184 -0.28148 C 0.3151 -0.28588 0.31744 -0.28981 0.32135 -0.29213 C 0.3233 -0.29328 0.32526 -0.29352 0.32734 -0.29421 C 0.32851 -0.2956 0.32955 -0.29745 0.33085 -0.29861 C 0.33372 -0.30092 0.33723 -0.30301 0.34036 -0.30486 C 0.34153 -0.30625 0.34257 -0.3081 0.34401 -0.30902 C 0.34544 -0.31018 0.34713 -0.31041 0.34869 -0.31111 C 0.34987 -0.3118 0.35104 -0.3125 0.35234 -0.31319 C 0.35625 -0.3125 0.36028 -0.31227 0.36419 -0.31111 C 0.36536 -0.31088 0.36679 -0.31041 0.3677 -0.30902 C 0.37005 -0.30578 0.37252 -0.29699 0.37369 -0.29213 C 0.37421 -0.29004 0.37421 -0.28773 0.37487 -0.28588 C 0.37552 -0.28402 0.37643 -0.28287 0.37734 -0.28148 L 0.37734 -0.28148 " pathEditMode="relative" ptsTypes="AAAAAAAAAAAAAAAAAAAAAAAAAAAAAAAAAAAAAAAA">
                                      <p:cBhvr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403 -0.00509 -0.00781 -0.01041 -0.01198 -0.01504 C -0.01497 -0.01828 -0.01849 -0.0199 -0.02148 -0.02338 C -0.02265 -0.02476 -0.02369 -0.02708 -0.02513 -0.02754 C -0.02968 -0.02986 -0.03463 -0.02986 -0.03932 -0.03194 C -0.06315 -0.04166 -0.05729 -0.04189 -0.07981 -0.053 C -0.08489 -0.05555 -0.09023 -0.05671 -0.09531 -0.05949 C -0.10299 -0.06365 -0.11054 -0.06851 -0.11797 -0.0743 C -0.12343 -0.07847 -0.1289 -0.08356 -0.13463 -0.08703 C -0.13698 -0.08842 -0.13945 -0.08935 -0.14179 -0.0912 C -0.15429 -0.10138 -0.14179 -0.0949 -0.15247 -0.09976 C -0.15364 -0.10115 -0.15468 -0.103 -0.15599 -0.10393 C -0.15755 -0.10509 -0.15937 -0.10463 -0.1608 -0.10601 C -0.16224 -0.1074 -0.16289 -0.11088 -0.16432 -0.11226 C -0.16653 -0.11458 -0.16914 -0.11527 -0.17148 -0.11666 C -0.17265 -0.11805 -0.17369 -0.1199 -0.17513 -0.12083 C -0.17773 -0.12268 -0.1806 -0.12361 -0.18346 -0.125 C -0.18463 -0.12569 -0.1858 -0.12662 -0.18698 -0.12731 C -0.18854 -0.128 -0.19023 -0.12847 -0.19179 -0.12939 C -0.2 -0.13356 -0.1914 -0.13171 -0.20729 -0.13564 C -0.21276 -0.13703 -0.21849 -0.1375 -0.22395 -0.13981 C -0.23685 -0.1456 -0.2302 -0.14351 -0.24414 -0.14629 C -0.24765 -0.14768 -0.2513 -0.14953 -0.25481 -0.15046 C -0.25885 -0.15162 -0.26289 -0.15138 -0.26679 -0.15254 C -0.27122 -0.15416 -0.27539 -0.1574 -0.27981 -0.15902 C -0.28333 -0.16018 -0.28698 -0.16041 -0.29062 -0.16111 L -0.30013 -0.16319 C -0.30273 -0.16388 -0.31263 -0.1662 -0.31562 -0.16736 C -0.31875 -0.16875 -0.32187 -0.17037 -0.32513 -0.17175 L -0.32981 -0.17384 C -0.33242 -0.17615 -0.33528 -0.17916 -0.33815 -0.18009 C -0.34088 -0.18125 -0.34375 -0.18148 -0.34648 -0.18217 C -0.35312 -0.19004 -0.347 -0.18402 -0.35729 -0.18865 C -0.35963 -0.18981 -0.36185 -0.19213 -0.36445 -0.19282 C -0.37226 -0.19513 -0.3802 -0.1956 -0.38815 -0.19699 C -0.41445 -0.1949 -0.44062 -0.19398 -0.46679 -0.19074 C -0.46836 -0.1905 -0.48268 -0.18333 -0.48463 -0.18217 C -0.48672 -0.18101 -0.48854 -0.17893 -0.49062 -0.178 C -0.49218 -0.17731 -0.50742 -0.17407 -0.50846 -0.17384 C -0.51367 -0.17106 -0.51901 -0.16944 -0.52395 -0.16527 C -0.52526 -0.16435 -0.52513 -0.16064 -0.5263 -0.15902 C -0.52734 -0.15763 -0.52864 -0.15763 -0.52981 -0.15694 C -0.53112 -0.15463 -0.53203 -0.15208 -0.53346 -0.15046 C -0.53489 -0.14907 -0.53815 -0.14838 -0.53815 -0.14838 L -0.53815 -0.14838 " pathEditMode="relative" ptsTypes="AAAAAAAAAAAAAAAAAAAAAAAAAAAAAAAAAAAAAAAAAAAAAA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91 -0.00787 -0.00091 -0.01597 -0.00247 -0.02338 C -0.00299 -0.02569 -0.00481 -0.02638 -0.00599 -0.02754 C -0.00794 -0.02986 -0.01002 -0.03171 -0.01198 -0.03402 C -0.01315 -0.03541 -0.01432 -0.03703 -0.01549 -0.03819 C -0.01705 -0.03981 -0.01888 -0.04074 -0.02031 -0.04236 C -0.02812 -0.05185 -0.02435 -0.04907 -0.03099 -0.05949 C -0.03216 -0.06111 -0.03346 -0.06203 -0.03463 -0.06365 C -0.03776 -0.06782 -0.04062 -0.07314 -0.04414 -0.07638 C -0.0457 -0.07777 -0.04739 -0.0787 -0.04883 -0.08055 C -0.05026 -0.0824 -0.05117 -0.08495 -0.05247 -0.0868 C -0.05468 -0.09004 -0.05716 -0.09259 -0.05963 -0.09537 C -0.0608 -0.09675 -0.06198 -0.09814 -0.06315 -0.09953 C -0.0651 -0.10185 -0.06718 -0.1037 -0.06914 -0.10601 C -0.07148 -0.10879 -0.07356 -0.1125 -0.0763 -0.11435 C -0.08932 -0.12361 -0.07656 -0.11388 -0.0858 -0.12291 C -0.08815 -0.12523 -0.09062 -0.12685 -0.09297 -0.12916 C -0.09713 -0.13379 -0.10013 -0.14074 -0.10481 -0.14398 C -0.10677 -0.14537 -0.10885 -0.14652 -0.1108 -0.14838 C -0.11445 -0.15162 -0.11536 -0.15509 -0.11914 -0.15879 C -0.12018 -0.15995 -0.12161 -0.15995 -0.12265 -0.16088 C -0.12604 -0.16412 -0.1289 -0.16851 -0.13229 -0.17152 C -0.13385 -0.17291 -0.13554 -0.17407 -0.13698 -0.17592 C -0.13841 -0.17754 -0.13919 -0.18055 -0.14062 -0.18217 C -0.14166 -0.18333 -0.1431 -0.1831 -0.14414 -0.18425 C -0.15638 -0.19629 -0.14674 -0.19004 -0.15481 -0.1949 C -0.15885 -0.20555 -0.15508 -0.19814 -0.1608 -0.20324 C -0.16263 -0.20509 -0.16784 -0.21226 -0.16914 -0.21388 C -0.17031 -0.21527 -0.17161 -0.21666 -0.17278 -0.21805 C -0.18502 -0.23379 -0.16823 -0.21342 -0.18463 -0.23287 C -0.1858 -0.23449 -0.18724 -0.23541 -0.18815 -0.23726 C -0.19791 -0.25439 -0.19336 -0.24791 -0.2013 -0.25833 C -0.20364 -0.26481 -0.20429 -0.26574 -0.20612 -0.27314 C -0.20651 -0.27523 -0.20664 -0.27754 -0.20729 -0.27963 C -0.2082 -0.28263 -0.20963 -0.28518 -0.2108 -0.28796 C -0.21172 -0.29004 -0.21224 -0.29259 -0.21315 -0.29444 C -0.21458 -0.29675 -0.21653 -0.29814 -0.21797 -0.30069 C -0.2194 -0.30324 -0.22005 -0.30694 -0.22148 -0.30925 C -0.22291 -0.31111 -0.22474 -0.3118 -0.2263 -0.31342 C -0.22994 -0.31736 -0.23346 -0.32175 -0.23698 -0.32615 L -0.24062 -0.33032 C -0.24492 -0.33541 -0.24284 -0.33333 -0.24648 -0.33657 L -0.24648 -0.33657 " pathEditMode="relative" ptsTypes="AAAAAAAAAAAAAAAAAAAAAAAAAAAAAAAAAAAAAAAAAAAA">
                                      <p:cBhvr>
                                        <p:cTn id="7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5846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 down “is” or “are”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0972"/>
            <a:ext cx="10515600" cy="4935991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you buy eggs? The money _____ on the table.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police _____looking for two men.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new trousers ______black.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music in this film_____ very nice.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 hair______ black.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_______oranges in the bowl.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_____ my glasses?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news______ good – we’ve passed the test!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pazlyigra.ru/uploads/posts/2021-03/1616567185_hello_html_m6e0d87c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12" y="1717450"/>
            <a:ext cx="5077759" cy="295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67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216</Words>
  <Application>Microsoft Office PowerPoint</Application>
  <PresentationFormat>Широкоэкранный</PresentationFormat>
  <Paragraphs>48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Algerian</vt:lpstr>
      <vt:lpstr>Arial</vt:lpstr>
      <vt:lpstr>Calibri</vt:lpstr>
      <vt:lpstr>Calibri Light</vt:lpstr>
      <vt:lpstr>Times New Roman</vt:lpstr>
      <vt:lpstr>Тема Office</vt:lpstr>
      <vt:lpstr>Countable and uncountable nouns</vt:lpstr>
      <vt:lpstr>Countable Nouns</vt:lpstr>
      <vt:lpstr>Uncountable nouns</vt:lpstr>
      <vt:lpstr>Divide into two baskets</vt:lpstr>
      <vt:lpstr>Write down “is” or “are”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Countable and uncountable nouns</dc:title>
  <dc:creator>USER</dc:creator>
  <cp:lastModifiedBy>USER</cp:lastModifiedBy>
  <cp:revision>14</cp:revision>
  <dcterms:created xsi:type="dcterms:W3CDTF">2021-11-02T13:04:38Z</dcterms:created>
  <dcterms:modified xsi:type="dcterms:W3CDTF">2021-11-02T14:49:42Z</dcterms:modified>
</cp:coreProperties>
</file>