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6" r:id="rId8"/>
    <p:sldId id="265" r:id="rId9"/>
    <p:sldId id="258" r:id="rId10"/>
    <p:sldId id="257" r:id="rId11"/>
    <p:sldId id="261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29FBF-00EF-4F04-A766-F5E4193D9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00B2A2-1F15-48E9-B46F-7DDA3F99CD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562F22-93B5-4D1D-9E30-AE9EB46C5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CCECA1-3074-4533-9C4C-8B3C59AEA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845201-05DE-43BF-AF18-48D099B4D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04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64951E-CA1E-41F0-B33B-BD750F4F2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15114F1-D1CE-40DA-86CD-5E1A3B31B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84FD1C-692C-4F15-ABAD-A14F985B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13E4C7-C087-4701-95F0-70C36B415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FA803B-E971-410C-9CE1-6BEEF9B31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9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7E0D4A-D992-4F29-B512-4DE6A1AF08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F17773-A6F2-4CEC-AC4E-0DB74B9021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C1199A-E128-4295-8A5F-5B153BA5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426E0F-99D8-4CBF-9C3B-E2A54D1E5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E67F0D-3D40-4F23-897F-5B445B639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96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9CEC4-62DF-4E5C-A186-578D2F5C4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0BBE9-0A94-417E-9779-91759A9DE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FC96E0-3A2A-4545-ADC1-3C5576ECA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97354-7CD9-4EF9-BB1E-F683909EE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63B946-61B6-4707-AD16-65612C716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1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74AA5F-CD5E-4EEC-9AB1-1822EA809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5E2087-76F9-4C2E-A4B8-87ECE0B58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140DC7-F62A-4BC3-AFFC-382983BF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4B7146-7474-498D-8D4D-EA8B3A90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1B0261-DC29-4ED0-A249-A3734D419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7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21E15-D454-40E7-A16F-E26A7F4D2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4BB69B-80F2-446A-8E91-9CB12D6FE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A170C9-DE6D-43A6-8DE4-09195D243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BE46A9-5852-49CE-B98C-BE3008D50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DFD9A9-E7E0-4F26-8D9A-FAD30026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94B30E-D4A3-4F18-B478-8570438B9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40C842-2B53-4FD1-9FC1-FECF611EB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7A2C7C-CCCE-4605-A05C-AE4066ACE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6D43C7-38B5-4CC5-BF1F-DD7F0E547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1D149B-EF60-48B5-81C4-A3CAB1C267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19C09F-3F51-4777-8080-B04817A312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A9084F-789C-40A3-94A3-9733007BC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48D51C-3963-419E-B773-FDEDF8AF8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1E470E-BB54-479C-95F0-14A709E4D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9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010EE6-430E-4BB6-947A-0DDADDA91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FA8314-7FFD-46BD-A002-591EFD9E5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6655DE9-73FF-4201-8BF0-6A081BAC1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A9CE54-8393-4528-B61F-EF264094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8CDBD27-BC07-4F2F-B6C6-EF82412BC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E15F5CC-2A90-457C-8BC6-79FE0C47E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F33FA4D-1878-4474-BB4D-FB61AAED8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71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7B9330-50BE-4FE1-A346-91D18925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E1331B-CD69-4719-B0CA-7DD369A26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3C070A-878A-4E16-A18F-BDD6840C4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AE8729-0A47-45FA-87C8-E8AC054FD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390FF2-1C5D-4BB8-87B8-324069C61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7883BC-AFC4-4B8F-B220-E90CECE1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0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0F202-5427-477D-9613-C72C469B1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35C4B06-28AD-411C-A213-6B9886A92F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E6FCC2-7D34-4FB2-9F19-D8FE2718F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9F27F2-8A0F-4E87-845A-D57C67430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FE0352-AF0E-4953-BA6A-762A27AA6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B76819-644C-4A2C-A4F9-66B049AA4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0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B7719-D74E-4DC8-B488-278181CD6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36569B-F2C9-47EB-A8E9-C6FE5BB5B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BC445F-C928-4134-90E5-8001C721FC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58B58-0A6E-4C2C-945B-5995B3482D0F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2FD558-D8F4-4EE6-993F-B35289772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924527-0023-480A-AFA9-4E1A51E26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88F01-7210-4079-B834-69780A406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44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447704-DE8D-45B4-A0DF-36D8BE2325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2920" y="156272"/>
            <a:ext cx="9625243" cy="670172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21ACF4-720B-4F41-9901-DCECC11DB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8745" y="1054183"/>
            <a:ext cx="9144000" cy="2007799"/>
          </a:xfrm>
        </p:spPr>
        <p:txBody>
          <a:bodyPr/>
          <a:lstStyle/>
          <a:p>
            <a:r>
              <a:rPr lang="ru-RU" dirty="0"/>
              <a:t>ДОМАШНИЕ  ЖИВОТНЫЕ И ИХ ДЕТЕНЫШИ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13FE63-5957-43BF-A9AE-E233463C2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2693" y="3507136"/>
            <a:ext cx="9985695" cy="2765206"/>
          </a:xfrm>
        </p:spPr>
        <p:txBody>
          <a:bodyPr>
            <a:normAutofit/>
          </a:bodyPr>
          <a:lstStyle/>
          <a:p>
            <a:r>
              <a:rPr lang="ru-RU" dirty="0"/>
              <a:t>Совместно-образовательная деятельность с детьми</a:t>
            </a:r>
          </a:p>
          <a:p>
            <a:r>
              <a:rPr lang="ru-RU" dirty="0"/>
              <a:t> группы раннего возраста</a:t>
            </a:r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/>
              <a:t>Подготовила воспитатель </a:t>
            </a:r>
            <a:r>
              <a:rPr lang="ru-RU" sz="2800" dirty="0" err="1"/>
              <a:t>Ю.В.Лаврентьева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2836CC-EB34-4C93-9D19-F14DBC5C750E}"/>
              </a:ext>
            </a:extLst>
          </p:cNvPr>
          <p:cNvSpPr txBox="1"/>
          <p:nvPr/>
        </p:nvSpPr>
        <p:spPr>
          <a:xfrm>
            <a:off x="3831415" y="318782"/>
            <a:ext cx="4938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/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sz="1200" dirty="0"/>
              <a:t>детский сад № 28 Невского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487537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8B9635-DF03-45CF-931D-DBEE1824D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49" y="272846"/>
            <a:ext cx="10515600" cy="767389"/>
          </a:xfrm>
        </p:spPr>
        <p:txBody>
          <a:bodyPr>
            <a:normAutofit/>
          </a:bodyPr>
          <a:lstStyle/>
          <a:p>
            <a:r>
              <a:rPr lang="ru-RU" sz="3600" dirty="0"/>
              <a:t>Д/И «Кого не стало?»</a:t>
            </a:r>
          </a:p>
        </p:txBody>
      </p:sp>
      <p:pic>
        <p:nvPicPr>
          <p:cNvPr id="5" name="Объект 4" descr="Изображение выглядит как трава, млекопитающее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BAAA6F13-A948-4CAA-B767-45576F6535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134" y="1040235"/>
            <a:ext cx="7740311" cy="5746341"/>
          </a:xfrm>
        </p:spPr>
      </p:pic>
    </p:spTree>
    <p:extLst>
      <p:ext uri="{BB962C8B-B14F-4D97-AF65-F5344CB8AC3E}">
        <p14:creationId xmlns:p14="http://schemas.microsoft.com/office/powerpoint/2010/main" val="714699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6A552-C20B-4454-8677-7F5042E22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36" y="96678"/>
            <a:ext cx="10515600" cy="742222"/>
          </a:xfrm>
        </p:spPr>
        <p:txBody>
          <a:bodyPr>
            <a:normAutofit/>
          </a:bodyPr>
          <a:lstStyle/>
          <a:p>
            <a:r>
              <a:rPr lang="ru-RU" sz="3600" dirty="0"/>
              <a:t>Д/и «Кто здесь?» </a:t>
            </a:r>
          </a:p>
        </p:txBody>
      </p:sp>
      <p:pic>
        <p:nvPicPr>
          <p:cNvPr id="5" name="Объект 4" descr="Изображение выглядит как текст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A5172539-FB22-4255-9B03-45397467C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264" y="584057"/>
            <a:ext cx="8535977" cy="6273943"/>
          </a:xfrm>
        </p:spPr>
      </p:pic>
    </p:spTree>
    <p:extLst>
      <p:ext uri="{BB962C8B-B14F-4D97-AF65-F5344CB8AC3E}">
        <p14:creationId xmlns:p14="http://schemas.microsoft.com/office/powerpoint/2010/main" val="4115246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63EDB-FF69-45D1-B023-3E04D230E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02" y="222512"/>
            <a:ext cx="10515600" cy="515719"/>
          </a:xfrm>
        </p:spPr>
        <p:txBody>
          <a:bodyPr>
            <a:noAutofit/>
          </a:bodyPr>
          <a:lstStyle/>
          <a:p>
            <a:r>
              <a:rPr lang="ru-RU" sz="3600" dirty="0"/>
              <a:t>Для совместного рассмотрения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4BC24E-606D-4ED1-AACB-AC56A88B8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9059" y="718710"/>
            <a:ext cx="8853881" cy="6139290"/>
          </a:xfrm>
        </p:spPr>
      </p:pic>
    </p:spTree>
    <p:extLst>
      <p:ext uri="{BB962C8B-B14F-4D97-AF65-F5344CB8AC3E}">
        <p14:creationId xmlns:p14="http://schemas.microsoft.com/office/powerpoint/2010/main" val="302022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4C30C-0D6C-4C0D-88D2-332FDB0D0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8" name="Объект 7" descr="Изображение выглядит как рынок&#10;&#10;Автоматически созданное описание">
            <a:extLst>
              <a:ext uri="{FF2B5EF4-FFF2-40B4-BE49-F238E27FC236}">
                <a16:creationId xmlns:a16="http://schemas.microsoft.com/office/drawing/2014/main" id="{BAA1A46B-EB05-43EF-A087-BE0F9A6D6B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958" y="48308"/>
            <a:ext cx="9724238" cy="6761384"/>
          </a:xfrm>
        </p:spPr>
      </p:pic>
    </p:spTree>
    <p:extLst>
      <p:ext uri="{BB962C8B-B14F-4D97-AF65-F5344CB8AC3E}">
        <p14:creationId xmlns:p14="http://schemas.microsoft.com/office/powerpoint/2010/main" val="2705939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BBBDFC-1946-4831-8B66-29D4216BB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60" y="88289"/>
            <a:ext cx="10515600" cy="485242"/>
          </a:xfrm>
        </p:spPr>
        <p:txBody>
          <a:bodyPr>
            <a:noAutofit/>
          </a:bodyPr>
          <a:lstStyle/>
          <a:p>
            <a:r>
              <a:rPr lang="ru-RU" sz="3600" dirty="0"/>
              <a:t>Кошка с котятами </a:t>
            </a:r>
          </a:p>
        </p:txBody>
      </p:sp>
      <p:pic>
        <p:nvPicPr>
          <p:cNvPr id="5" name="Объект 4" descr="Изображение выглядит как трава, кот, млекопитающее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838A5F03-04BA-46C1-98CF-18A2371F0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282" y="573531"/>
            <a:ext cx="8355436" cy="6284469"/>
          </a:xfrm>
        </p:spPr>
      </p:pic>
    </p:spTree>
    <p:extLst>
      <p:ext uri="{BB962C8B-B14F-4D97-AF65-F5344CB8AC3E}">
        <p14:creationId xmlns:p14="http://schemas.microsoft.com/office/powerpoint/2010/main" val="1579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15F72-1CE6-4A9A-A092-A45933D33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58" y="0"/>
            <a:ext cx="10515600" cy="700277"/>
          </a:xfrm>
        </p:spPr>
        <p:txBody>
          <a:bodyPr>
            <a:normAutofit/>
          </a:bodyPr>
          <a:lstStyle/>
          <a:p>
            <a:r>
              <a:rPr lang="ru-RU" sz="3600" dirty="0"/>
              <a:t>Собака с щенками</a:t>
            </a:r>
          </a:p>
        </p:txBody>
      </p:sp>
      <p:pic>
        <p:nvPicPr>
          <p:cNvPr id="5" name="Объект 4" descr="Изображение выглядит как собака, млекопитающее, дикая собака&#10;&#10;Автоматически созданное описание">
            <a:extLst>
              <a:ext uri="{FF2B5EF4-FFF2-40B4-BE49-F238E27FC236}">
                <a16:creationId xmlns:a16="http://schemas.microsoft.com/office/drawing/2014/main" id="{ACC8D76E-C016-4F78-91DF-0E0D4ECF9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9350" y="789700"/>
            <a:ext cx="9160777" cy="6068300"/>
          </a:xfrm>
        </p:spPr>
      </p:pic>
    </p:spTree>
    <p:extLst>
      <p:ext uri="{BB962C8B-B14F-4D97-AF65-F5344CB8AC3E}">
        <p14:creationId xmlns:p14="http://schemas.microsoft.com/office/powerpoint/2010/main" val="1734144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F7FEA-57A3-4A6C-A726-55E8D1907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61" y="227745"/>
            <a:ext cx="10515600" cy="56921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Лошадь с жеребенком</a:t>
            </a:r>
          </a:p>
        </p:txBody>
      </p:sp>
      <p:pic>
        <p:nvPicPr>
          <p:cNvPr id="5" name="Объект 4" descr="Изображение выглядит как трава, лошадиные, небо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FE969257-BD12-4161-B88E-75832B44D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539" y="796955"/>
            <a:ext cx="9043332" cy="6033194"/>
          </a:xfrm>
        </p:spPr>
      </p:pic>
    </p:spTree>
    <p:extLst>
      <p:ext uri="{BB962C8B-B14F-4D97-AF65-F5344CB8AC3E}">
        <p14:creationId xmlns:p14="http://schemas.microsoft.com/office/powerpoint/2010/main" val="106498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3EB36-8C95-4009-BB5A-9E3B279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524" y="372843"/>
            <a:ext cx="10515600" cy="616387"/>
          </a:xfrm>
        </p:spPr>
        <p:txBody>
          <a:bodyPr>
            <a:normAutofit/>
          </a:bodyPr>
          <a:lstStyle/>
          <a:p>
            <a:r>
              <a:rPr lang="ru-RU" sz="3600" dirty="0"/>
              <a:t>Корова с теленком</a:t>
            </a:r>
          </a:p>
        </p:txBody>
      </p:sp>
      <p:pic>
        <p:nvPicPr>
          <p:cNvPr id="5" name="Объект 4" descr="Изображение выглядит как трава, млекопитающее, корова, зеленый&#10;&#10;Автоматически созданное описание">
            <a:extLst>
              <a:ext uri="{FF2B5EF4-FFF2-40B4-BE49-F238E27FC236}">
                <a16:creationId xmlns:a16="http://schemas.microsoft.com/office/drawing/2014/main" id="{9A3C3EC5-6F7B-4825-ADC4-5D6137166A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04" y="1256320"/>
            <a:ext cx="6307212" cy="4345359"/>
          </a:xfrm>
        </p:spPr>
      </p:pic>
      <p:pic>
        <p:nvPicPr>
          <p:cNvPr id="7" name="Рисунок 6" descr="Изображение выглядит как корова, трава, стоит, млекопитающее&#10;&#10;Автоматически созданное описание">
            <a:extLst>
              <a:ext uri="{FF2B5EF4-FFF2-40B4-BE49-F238E27FC236}">
                <a16:creationId xmlns:a16="http://schemas.microsoft.com/office/drawing/2014/main" id="{DC79B7C7-ACF7-413F-B28B-891DD45954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604" y="562062"/>
            <a:ext cx="3658365" cy="540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72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7FF60-E4C7-485B-8FE4-10E968597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49" y="146806"/>
            <a:ext cx="10515600" cy="582831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Коза с козлятами</a:t>
            </a:r>
          </a:p>
        </p:txBody>
      </p:sp>
      <p:pic>
        <p:nvPicPr>
          <p:cNvPr id="5" name="Объект 4" descr="Изображение выглядит как млекопитающее, корова, стоит, козел&#10;&#10;Автоматически созданное описание">
            <a:extLst>
              <a:ext uri="{FF2B5EF4-FFF2-40B4-BE49-F238E27FC236}">
                <a16:creationId xmlns:a16="http://schemas.microsoft.com/office/drawing/2014/main" id="{5B547961-A04F-405A-8C8A-317C90032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861" y="682583"/>
            <a:ext cx="8321878" cy="6155453"/>
          </a:xfrm>
        </p:spPr>
      </p:pic>
    </p:spTree>
    <p:extLst>
      <p:ext uri="{BB962C8B-B14F-4D97-AF65-F5344CB8AC3E}">
        <p14:creationId xmlns:p14="http://schemas.microsoft.com/office/powerpoint/2010/main" val="251469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ED6178-7FDC-43ED-AE68-9F11942EC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14" y="101831"/>
            <a:ext cx="10515600" cy="57444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Курица с цыплятами</a:t>
            </a:r>
          </a:p>
        </p:txBody>
      </p:sp>
      <p:pic>
        <p:nvPicPr>
          <p:cNvPr id="7" name="Рисунок 6" descr="Изображение выглядит как внешний, птица, птица отряда курообразных, курица&#10;&#10;Автоматически созданное описание">
            <a:extLst>
              <a:ext uri="{FF2B5EF4-FFF2-40B4-BE49-F238E27FC236}">
                <a16:creationId xmlns:a16="http://schemas.microsoft.com/office/drawing/2014/main" id="{740346E6-6697-42C5-A643-2D93E01B38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6700" y="799051"/>
            <a:ext cx="8078599" cy="605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33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F1457-01B8-49E4-BC34-9260937A9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Д/И «Кто лишний?» 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Изображение выглядит как кот, млекопитающее, укладывает&#10;&#10;Автоматически созданное описание">
            <a:extLst>
              <a:ext uri="{FF2B5EF4-FFF2-40B4-BE49-F238E27FC236}">
                <a16:creationId xmlns:a16="http://schemas.microsoft.com/office/drawing/2014/main" id="{4BC386B8-5389-4B33-8B85-2E9F326D12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30" y="1553164"/>
            <a:ext cx="5627003" cy="4214317"/>
          </a:xfrm>
        </p:spPr>
      </p:pic>
      <p:pic>
        <p:nvPicPr>
          <p:cNvPr id="7" name="Рисунок 6" descr="Изображение выглядит как трава, внешний, дерево, лошадиные&#10;&#10;Автоматически созданное описание">
            <a:extLst>
              <a:ext uri="{FF2B5EF4-FFF2-40B4-BE49-F238E27FC236}">
                <a16:creationId xmlns:a16="http://schemas.microsoft.com/office/drawing/2014/main" id="{AAD58E27-3D10-42AA-9AD0-46E08A7659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1078" y="1553164"/>
            <a:ext cx="5549069" cy="421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71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77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ДОМАШНИЕ  ЖИВОТНЫЕ И ИХ ДЕТЕНЫШИ</vt:lpstr>
      <vt:lpstr> </vt:lpstr>
      <vt:lpstr>Кошка с котятами </vt:lpstr>
      <vt:lpstr>Собака с щенками</vt:lpstr>
      <vt:lpstr>Лошадь с жеребенком</vt:lpstr>
      <vt:lpstr>Корова с теленком</vt:lpstr>
      <vt:lpstr>Коза с козлятами</vt:lpstr>
      <vt:lpstr>Курица с цыплятами</vt:lpstr>
      <vt:lpstr>Д/И «Кто лишний?»  </vt:lpstr>
      <vt:lpstr>Д/И «Кого не стало?»</vt:lpstr>
      <vt:lpstr>Д/и «Кто здесь?» </vt:lpstr>
      <vt:lpstr>Для совместного рассмотрения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Дом. животные</dc:title>
  <dc:creator>Marina Berezina</dc:creator>
  <cp:lastModifiedBy>Marina Berezina</cp:lastModifiedBy>
  <cp:revision>7</cp:revision>
  <dcterms:created xsi:type="dcterms:W3CDTF">2021-03-14T20:21:08Z</dcterms:created>
  <dcterms:modified xsi:type="dcterms:W3CDTF">2021-11-06T15:51:55Z</dcterms:modified>
</cp:coreProperties>
</file>