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63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4DD7B-A568-4866-AAEE-ECB1AC9C58E1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0FAFC4E-5021-4262-A823-41849BD7971C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2BAE8A99-1843-4FEE-A4D1-5EF2C69EE67B}" type="parTrans" cxnId="{6E192F8B-4ABB-4399-8B77-EF01E00069BB}">
      <dgm:prSet/>
      <dgm:spPr/>
      <dgm:t>
        <a:bodyPr/>
        <a:lstStyle/>
        <a:p>
          <a:endParaRPr lang="ru-RU"/>
        </a:p>
      </dgm:t>
    </dgm:pt>
    <dgm:pt modelId="{F2576544-1AD6-49E5-88BA-57C8EE61EA77}" type="sibTrans" cxnId="{6E192F8B-4ABB-4399-8B77-EF01E00069BB}">
      <dgm:prSet/>
      <dgm:spPr/>
      <dgm:t>
        <a:bodyPr/>
        <a:lstStyle/>
        <a:p>
          <a:endParaRPr lang="ru-RU"/>
        </a:p>
      </dgm:t>
    </dgm:pt>
    <dgm:pt modelId="{28C26633-23CE-43BB-AC68-B3E679D6B15C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возможность выбора дизайна виртуальной доски;</a:t>
          </a:r>
          <a:endParaRPr lang="ru-RU" dirty="0">
            <a:latin typeface="Bookman Old Style" pitchFamily="18" charset="0"/>
          </a:endParaRPr>
        </a:p>
      </dgm:t>
    </dgm:pt>
    <dgm:pt modelId="{737784DA-783B-4D2E-A4BF-8FF85A84B2E0}" type="parTrans" cxnId="{02857BDC-7E87-4D43-8BAB-34D809FE2968}">
      <dgm:prSet/>
      <dgm:spPr/>
      <dgm:t>
        <a:bodyPr/>
        <a:lstStyle/>
        <a:p>
          <a:endParaRPr lang="ru-RU"/>
        </a:p>
      </dgm:t>
    </dgm:pt>
    <dgm:pt modelId="{7C9FA72E-2E7D-4A79-A030-F5FD6D90C3A2}" type="sibTrans" cxnId="{02857BDC-7E87-4D43-8BAB-34D809FE2968}">
      <dgm:prSet/>
      <dgm:spPr/>
      <dgm:t>
        <a:bodyPr/>
        <a:lstStyle/>
        <a:p>
          <a:endParaRPr lang="ru-RU"/>
        </a:p>
      </dgm:t>
    </dgm:pt>
    <dgm:pt modelId="{E7F1CF49-135F-4CC3-B47D-63387B1B349C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F7ED64B3-00C8-42CF-A6A2-A3082FAA34F4}" type="parTrans" cxnId="{0BC0D8F8-3F3C-48E5-9D6F-359B2FA4CE5F}">
      <dgm:prSet/>
      <dgm:spPr/>
      <dgm:t>
        <a:bodyPr/>
        <a:lstStyle/>
        <a:p>
          <a:endParaRPr lang="ru-RU"/>
        </a:p>
      </dgm:t>
    </dgm:pt>
    <dgm:pt modelId="{71F2BA2F-DE24-49C0-BB3C-8D77ED1F282E}" type="sibTrans" cxnId="{0BC0D8F8-3F3C-48E5-9D6F-359B2FA4CE5F}">
      <dgm:prSet/>
      <dgm:spPr/>
      <dgm:t>
        <a:bodyPr/>
        <a:lstStyle/>
        <a:p>
          <a:endParaRPr lang="ru-RU"/>
        </a:p>
      </dgm:t>
    </dgm:pt>
    <dgm:pt modelId="{305E7551-0A9E-496C-8C2B-D2683B62090B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возможность организации коллективной деятельности в режиме реального времени и работы с визуальным контентом;</a:t>
          </a:r>
          <a:endParaRPr lang="ru-RU" dirty="0">
            <a:latin typeface="Bookman Old Style" pitchFamily="18" charset="0"/>
          </a:endParaRPr>
        </a:p>
      </dgm:t>
    </dgm:pt>
    <dgm:pt modelId="{86134A66-B437-44FD-B8ED-09830939A42C}" type="parTrans" cxnId="{9CE188FA-B0DD-42C0-B73B-2475284A9655}">
      <dgm:prSet/>
      <dgm:spPr/>
      <dgm:t>
        <a:bodyPr/>
        <a:lstStyle/>
        <a:p>
          <a:endParaRPr lang="ru-RU"/>
        </a:p>
      </dgm:t>
    </dgm:pt>
    <dgm:pt modelId="{99438999-8750-4813-9D90-650B3DA4622E}" type="sibTrans" cxnId="{9CE188FA-B0DD-42C0-B73B-2475284A9655}">
      <dgm:prSet/>
      <dgm:spPr/>
      <dgm:t>
        <a:bodyPr/>
        <a:lstStyle/>
        <a:p>
          <a:endParaRPr lang="ru-RU"/>
        </a:p>
      </dgm:t>
    </dgm:pt>
    <dgm:pt modelId="{421D029E-702E-47AC-BD93-79DCC8B5C396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8DCADF95-EADC-4BFF-87A9-89468D8F6574}" type="parTrans" cxnId="{FB790D92-AFE8-408C-9478-B0128B8A784F}">
      <dgm:prSet/>
      <dgm:spPr/>
      <dgm:t>
        <a:bodyPr/>
        <a:lstStyle/>
        <a:p>
          <a:endParaRPr lang="ru-RU"/>
        </a:p>
      </dgm:t>
    </dgm:pt>
    <dgm:pt modelId="{B6D2A33F-EC68-4F17-836B-A6D6B62E40EF}" type="sibTrans" cxnId="{FB790D92-AFE8-408C-9478-B0128B8A784F}">
      <dgm:prSet/>
      <dgm:spPr/>
      <dgm:t>
        <a:bodyPr/>
        <a:lstStyle/>
        <a:p>
          <a:endParaRPr lang="ru-RU"/>
        </a:p>
      </dgm:t>
    </dgm:pt>
    <dgm:pt modelId="{BDC6CB24-7C0A-409A-BDF3-003218B3850E}">
      <dgm:prSet phldrT="[Текст]"/>
      <dgm:spPr/>
      <dgm:t>
        <a:bodyPr/>
        <a:lstStyle/>
        <a:p>
          <a:r>
            <a:rPr lang="ru-RU" dirty="0" smtClean="0">
              <a:latin typeface="Bookman Old Style" pitchFamily="18" charset="0"/>
            </a:rPr>
            <a:t>возможность размещения материалов как с любого носителя, так и из сети Интернет (фото-, видео-, аудиофайлы).</a:t>
          </a:r>
          <a:endParaRPr lang="ru-RU" dirty="0">
            <a:latin typeface="Bookman Old Style" pitchFamily="18" charset="0"/>
          </a:endParaRPr>
        </a:p>
      </dgm:t>
    </dgm:pt>
    <dgm:pt modelId="{467C9FB9-4696-4634-9364-96DACA46A97D}" type="parTrans" cxnId="{D2478643-1AE1-4EBF-9E70-D164D67DAC17}">
      <dgm:prSet/>
      <dgm:spPr/>
      <dgm:t>
        <a:bodyPr/>
        <a:lstStyle/>
        <a:p>
          <a:endParaRPr lang="ru-RU"/>
        </a:p>
      </dgm:t>
    </dgm:pt>
    <dgm:pt modelId="{2F413A07-609F-4E91-A59D-3C07652195E4}" type="sibTrans" cxnId="{D2478643-1AE1-4EBF-9E70-D164D67DAC17}">
      <dgm:prSet/>
      <dgm:spPr/>
      <dgm:t>
        <a:bodyPr/>
        <a:lstStyle/>
        <a:p>
          <a:endParaRPr lang="ru-RU"/>
        </a:p>
      </dgm:t>
    </dgm:pt>
    <dgm:pt modelId="{1E1B76E8-2C95-4C07-9BFF-4B396EBE07F4}" type="pres">
      <dgm:prSet presAssocID="{ACD4DD7B-A568-4866-AAEE-ECB1AC9C58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5CB7AB-4BAD-43C0-81C4-50E2015254D7}" type="pres">
      <dgm:prSet presAssocID="{40FAFC4E-5021-4262-A823-41849BD7971C}" presName="composite" presStyleCnt="0"/>
      <dgm:spPr/>
    </dgm:pt>
    <dgm:pt modelId="{D7AD00BF-2EF6-4188-9610-4D0D67EC9A45}" type="pres">
      <dgm:prSet presAssocID="{40FAFC4E-5021-4262-A823-41849BD7971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1D867-4FFB-4358-ABA1-90B9AC9EFC23}" type="pres">
      <dgm:prSet presAssocID="{40FAFC4E-5021-4262-A823-41849BD7971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2A7D28-16FD-4560-B271-01F4AE6124FD}" type="pres">
      <dgm:prSet presAssocID="{F2576544-1AD6-49E5-88BA-57C8EE61EA77}" presName="sp" presStyleCnt="0"/>
      <dgm:spPr/>
    </dgm:pt>
    <dgm:pt modelId="{77BB6D19-59E5-441C-88B8-7FBBD94C6E97}" type="pres">
      <dgm:prSet presAssocID="{E7F1CF49-135F-4CC3-B47D-63387B1B349C}" presName="composite" presStyleCnt="0"/>
      <dgm:spPr/>
    </dgm:pt>
    <dgm:pt modelId="{9B64F933-CE50-4633-B383-EC960D42D3E8}" type="pres">
      <dgm:prSet presAssocID="{E7F1CF49-135F-4CC3-B47D-63387B1B34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260776-2254-4597-A180-0B3361DEE801}" type="pres">
      <dgm:prSet presAssocID="{E7F1CF49-135F-4CC3-B47D-63387B1B34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895D6-C8CD-4055-819E-FDC86230CB9F}" type="pres">
      <dgm:prSet presAssocID="{71F2BA2F-DE24-49C0-BB3C-8D77ED1F282E}" presName="sp" presStyleCnt="0"/>
      <dgm:spPr/>
    </dgm:pt>
    <dgm:pt modelId="{8B540CF4-7AA3-4AEF-9812-2318DF236B0A}" type="pres">
      <dgm:prSet presAssocID="{421D029E-702E-47AC-BD93-79DCC8B5C396}" presName="composite" presStyleCnt="0"/>
      <dgm:spPr/>
    </dgm:pt>
    <dgm:pt modelId="{DDD54E7E-59FB-4AD3-A466-0AFDD30E7F90}" type="pres">
      <dgm:prSet presAssocID="{421D029E-702E-47AC-BD93-79DCC8B5C39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C56E9-E1EB-4B89-B14B-9D02DA636D44}" type="pres">
      <dgm:prSet presAssocID="{421D029E-702E-47AC-BD93-79DCC8B5C39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857BDC-7E87-4D43-8BAB-34D809FE2968}" srcId="{40FAFC4E-5021-4262-A823-41849BD7971C}" destId="{28C26633-23CE-43BB-AC68-B3E679D6B15C}" srcOrd="0" destOrd="0" parTransId="{737784DA-783B-4D2E-A4BF-8FF85A84B2E0}" sibTransId="{7C9FA72E-2E7D-4A79-A030-F5FD6D90C3A2}"/>
    <dgm:cxn modelId="{FB790D92-AFE8-408C-9478-B0128B8A784F}" srcId="{ACD4DD7B-A568-4866-AAEE-ECB1AC9C58E1}" destId="{421D029E-702E-47AC-BD93-79DCC8B5C396}" srcOrd="2" destOrd="0" parTransId="{8DCADF95-EADC-4BFF-87A9-89468D8F6574}" sibTransId="{B6D2A33F-EC68-4F17-836B-A6D6B62E40EF}"/>
    <dgm:cxn modelId="{0BC0D8F8-3F3C-48E5-9D6F-359B2FA4CE5F}" srcId="{ACD4DD7B-A568-4866-AAEE-ECB1AC9C58E1}" destId="{E7F1CF49-135F-4CC3-B47D-63387B1B349C}" srcOrd="1" destOrd="0" parTransId="{F7ED64B3-00C8-42CF-A6A2-A3082FAA34F4}" sibTransId="{71F2BA2F-DE24-49C0-BB3C-8D77ED1F282E}"/>
    <dgm:cxn modelId="{2EDD23DA-61CB-4ED2-836D-00228776E40E}" type="presOf" srcId="{E7F1CF49-135F-4CC3-B47D-63387B1B349C}" destId="{9B64F933-CE50-4633-B383-EC960D42D3E8}" srcOrd="0" destOrd="0" presId="urn:microsoft.com/office/officeart/2005/8/layout/chevron2"/>
    <dgm:cxn modelId="{292C5A80-3A60-468B-9CE4-A2FF980ED9D4}" type="presOf" srcId="{305E7551-0A9E-496C-8C2B-D2683B62090B}" destId="{1C260776-2254-4597-A180-0B3361DEE801}" srcOrd="0" destOrd="0" presId="urn:microsoft.com/office/officeart/2005/8/layout/chevron2"/>
    <dgm:cxn modelId="{C700F8C8-45F9-4BA7-B092-6DE92D9212AC}" type="presOf" srcId="{BDC6CB24-7C0A-409A-BDF3-003218B3850E}" destId="{10AC56E9-E1EB-4B89-B14B-9D02DA636D44}" srcOrd="0" destOrd="0" presId="urn:microsoft.com/office/officeart/2005/8/layout/chevron2"/>
    <dgm:cxn modelId="{D2478643-1AE1-4EBF-9E70-D164D67DAC17}" srcId="{421D029E-702E-47AC-BD93-79DCC8B5C396}" destId="{BDC6CB24-7C0A-409A-BDF3-003218B3850E}" srcOrd="0" destOrd="0" parTransId="{467C9FB9-4696-4634-9364-96DACA46A97D}" sibTransId="{2F413A07-609F-4E91-A59D-3C07652195E4}"/>
    <dgm:cxn modelId="{E08CC466-44BE-44DA-8851-966484E3FED0}" type="presOf" srcId="{ACD4DD7B-A568-4866-AAEE-ECB1AC9C58E1}" destId="{1E1B76E8-2C95-4C07-9BFF-4B396EBE07F4}" srcOrd="0" destOrd="0" presId="urn:microsoft.com/office/officeart/2005/8/layout/chevron2"/>
    <dgm:cxn modelId="{8A957CAB-735A-4EC0-ADA4-189856E7716D}" type="presOf" srcId="{421D029E-702E-47AC-BD93-79DCC8B5C396}" destId="{DDD54E7E-59FB-4AD3-A466-0AFDD30E7F90}" srcOrd="0" destOrd="0" presId="urn:microsoft.com/office/officeart/2005/8/layout/chevron2"/>
    <dgm:cxn modelId="{2CE08AA2-0F1D-400E-8EAA-E4E722F977F5}" type="presOf" srcId="{40FAFC4E-5021-4262-A823-41849BD7971C}" destId="{D7AD00BF-2EF6-4188-9610-4D0D67EC9A45}" srcOrd="0" destOrd="0" presId="urn:microsoft.com/office/officeart/2005/8/layout/chevron2"/>
    <dgm:cxn modelId="{9CE188FA-B0DD-42C0-B73B-2475284A9655}" srcId="{E7F1CF49-135F-4CC3-B47D-63387B1B349C}" destId="{305E7551-0A9E-496C-8C2B-D2683B62090B}" srcOrd="0" destOrd="0" parTransId="{86134A66-B437-44FD-B8ED-09830939A42C}" sibTransId="{99438999-8750-4813-9D90-650B3DA4622E}"/>
    <dgm:cxn modelId="{6E192F8B-4ABB-4399-8B77-EF01E00069BB}" srcId="{ACD4DD7B-A568-4866-AAEE-ECB1AC9C58E1}" destId="{40FAFC4E-5021-4262-A823-41849BD7971C}" srcOrd="0" destOrd="0" parTransId="{2BAE8A99-1843-4FEE-A4D1-5EF2C69EE67B}" sibTransId="{F2576544-1AD6-49E5-88BA-57C8EE61EA77}"/>
    <dgm:cxn modelId="{80F36398-8EDA-4487-B48B-9127C7889222}" type="presOf" srcId="{28C26633-23CE-43BB-AC68-B3E679D6B15C}" destId="{4D21D867-4FFB-4358-ABA1-90B9AC9EFC23}" srcOrd="0" destOrd="0" presId="urn:microsoft.com/office/officeart/2005/8/layout/chevron2"/>
    <dgm:cxn modelId="{99E176AA-A02B-4B6B-9ED8-E115F9EC370A}" type="presParOf" srcId="{1E1B76E8-2C95-4C07-9BFF-4B396EBE07F4}" destId="{145CB7AB-4BAD-43C0-81C4-50E2015254D7}" srcOrd="0" destOrd="0" presId="urn:microsoft.com/office/officeart/2005/8/layout/chevron2"/>
    <dgm:cxn modelId="{14925B3F-908E-4365-A009-269E9FE32A59}" type="presParOf" srcId="{145CB7AB-4BAD-43C0-81C4-50E2015254D7}" destId="{D7AD00BF-2EF6-4188-9610-4D0D67EC9A45}" srcOrd="0" destOrd="0" presId="urn:microsoft.com/office/officeart/2005/8/layout/chevron2"/>
    <dgm:cxn modelId="{CA879073-A901-491E-BE23-816DCF15DA38}" type="presParOf" srcId="{145CB7AB-4BAD-43C0-81C4-50E2015254D7}" destId="{4D21D867-4FFB-4358-ABA1-90B9AC9EFC23}" srcOrd="1" destOrd="0" presId="urn:microsoft.com/office/officeart/2005/8/layout/chevron2"/>
    <dgm:cxn modelId="{AB65579C-BB5D-4F52-BCE5-7C191FF40D84}" type="presParOf" srcId="{1E1B76E8-2C95-4C07-9BFF-4B396EBE07F4}" destId="{9B2A7D28-16FD-4560-B271-01F4AE6124FD}" srcOrd="1" destOrd="0" presId="urn:microsoft.com/office/officeart/2005/8/layout/chevron2"/>
    <dgm:cxn modelId="{5E911B05-F0B5-44A3-95D5-25F05F796D48}" type="presParOf" srcId="{1E1B76E8-2C95-4C07-9BFF-4B396EBE07F4}" destId="{77BB6D19-59E5-441C-88B8-7FBBD94C6E97}" srcOrd="2" destOrd="0" presId="urn:microsoft.com/office/officeart/2005/8/layout/chevron2"/>
    <dgm:cxn modelId="{2C6CF974-45C2-4B65-B581-14F559076B35}" type="presParOf" srcId="{77BB6D19-59E5-441C-88B8-7FBBD94C6E97}" destId="{9B64F933-CE50-4633-B383-EC960D42D3E8}" srcOrd="0" destOrd="0" presId="urn:microsoft.com/office/officeart/2005/8/layout/chevron2"/>
    <dgm:cxn modelId="{B8F49B9E-7538-498B-B9B8-0550E82795C5}" type="presParOf" srcId="{77BB6D19-59E5-441C-88B8-7FBBD94C6E97}" destId="{1C260776-2254-4597-A180-0B3361DEE801}" srcOrd="1" destOrd="0" presId="urn:microsoft.com/office/officeart/2005/8/layout/chevron2"/>
    <dgm:cxn modelId="{7973A58B-DF36-45DF-8AA3-6ABA4217D9A5}" type="presParOf" srcId="{1E1B76E8-2C95-4C07-9BFF-4B396EBE07F4}" destId="{C81895D6-C8CD-4055-819E-FDC86230CB9F}" srcOrd="3" destOrd="0" presId="urn:microsoft.com/office/officeart/2005/8/layout/chevron2"/>
    <dgm:cxn modelId="{3B62BAC3-678A-48D5-8E6F-604874BD4DEB}" type="presParOf" srcId="{1E1B76E8-2C95-4C07-9BFF-4B396EBE07F4}" destId="{8B540CF4-7AA3-4AEF-9812-2318DF236B0A}" srcOrd="4" destOrd="0" presId="urn:microsoft.com/office/officeart/2005/8/layout/chevron2"/>
    <dgm:cxn modelId="{A9C1FE81-D176-4BAD-84E1-C890098D9E38}" type="presParOf" srcId="{8B540CF4-7AA3-4AEF-9812-2318DF236B0A}" destId="{DDD54E7E-59FB-4AD3-A466-0AFDD30E7F90}" srcOrd="0" destOrd="0" presId="urn:microsoft.com/office/officeart/2005/8/layout/chevron2"/>
    <dgm:cxn modelId="{5905314E-BAAB-42F5-9A0F-A9065D9706A0}" type="presParOf" srcId="{8B540CF4-7AA3-4AEF-9812-2318DF236B0A}" destId="{10AC56E9-E1EB-4B89-B14B-9D02DA636D4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F42C86-34BA-4B4B-AC44-CF4325F8CF6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FB02C4D-193C-4E0B-9E57-EB94F50B1FF2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Bookman Old Style" pitchFamily="18" charset="0"/>
            </a:rPr>
            <a:t>приватный</a:t>
          </a:r>
          <a:endParaRPr lang="ru-RU" sz="24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EEC9F5B6-E35A-4276-87D5-40C5F389B27A}" type="parTrans" cxnId="{0027FA8A-4BC9-4691-9BA3-AA8AA37AE68F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B3542263-0002-4537-A275-4461E3FBFD0B}" type="sibTrans" cxnId="{0027FA8A-4BC9-4691-9BA3-AA8AA37AE68F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BEF62222-52AD-43D5-9AED-8338FCB1063D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Bookman Old Style" pitchFamily="18" charset="0"/>
            </a:rPr>
            <a:t>позволяет работать с материалами только автору виртуальной стены и тем, кого пригласили по e-</a:t>
          </a:r>
          <a:r>
            <a:rPr lang="ru-RU" sz="1600" dirty="0" err="1" smtClean="0">
              <a:solidFill>
                <a:schemeClr val="tx1"/>
              </a:solidFill>
              <a:latin typeface="Bookman Old Style" pitchFamily="18" charset="0"/>
            </a:rPr>
            <a:t>mail</a:t>
          </a:r>
          <a:r>
            <a:rPr lang="ru-RU" sz="1600" dirty="0" smtClean="0">
              <a:solidFill>
                <a:schemeClr val="tx1"/>
              </a:solidFill>
              <a:latin typeface="Bookman Old Style" pitchFamily="18" charset="0"/>
            </a:rPr>
            <a:t>;</a:t>
          </a:r>
          <a:endParaRPr lang="ru-RU" sz="16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C8CF1B45-5BD8-436D-8B40-BEA952FECF12}" type="parTrans" cxnId="{FAAAF25F-E4D8-4F16-83DE-BD562F2C4B12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FB0A3FF2-6C80-49BD-BE6A-5F1E7DBDA387}" type="sibTrans" cxnId="{FAAAF25F-E4D8-4F16-83DE-BD562F2C4B12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D36EFB59-27E4-4852-9C39-8DCE5C6F2C87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Bookman Old Style" pitchFamily="18" charset="0"/>
            </a:rPr>
            <a:t>защищенный</a:t>
          </a:r>
          <a:endParaRPr lang="ru-RU" sz="24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376D69D2-3E64-437E-8620-C6DBA07ED4FA}" type="parTrans" cxnId="{DC0CA6DD-DB4A-4F2F-82B0-5AEC6CC967DE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C9BB9904-DD41-45F5-96F2-B5A4D1A14B71}" type="sibTrans" cxnId="{DC0CA6DD-DB4A-4F2F-82B0-5AEC6CC967DE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6145B175-43EE-4E7A-9FB5-FD567DC6FBF7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Bookman Old Style" pitchFamily="18" charset="0"/>
            </a:rPr>
            <a:t>доступ к контенту открыт тем, кто знает пароль для входа;</a:t>
          </a:r>
          <a:endParaRPr lang="ru-RU" sz="16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8A9CB792-8403-4801-8816-8FF14C9078C2}" type="parTrans" cxnId="{5F1A6B40-123E-44F1-A226-BA542DD5EF40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9C5CA1F9-8E74-4423-94B9-B318916B0E84}" type="sibTrans" cxnId="{5F1A6B40-123E-44F1-A226-BA542DD5EF40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B634CCB9-A9CC-4F03-9F19-20527E15AE5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Bookman Old Style" pitchFamily="18" charset="0"/>
            </a:rPr>
            <a:t>скрытая ссылка </a:t>
          </a:r>
          <a:endParaRPr lang="ru-RU" sz="24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31BEF44E-A500-4413-9876-3A8C6EB126B6}" type="parTrans" cxnId="{9400D481-9234-46A5-B7C3-C23CF2983C5C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A3DC5653-42FC-4551-8B61-A4596DC70205}" type="sibTrans" cxnId="{9400D481-9234-46A5-B7C3-C23CF2983C5C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63988280-7302-433D-A1EA-6EE546214FE0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Bookman Old Style" pitchFamily="18" charset="0"/>
            </a:rPr>
            <a:t>любой пользователь, имеющий ссылку для входа, может работать с материалами;</a:t>
          </a:r>
          <a:endParaRPr lang="ru-RU" sz="16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6DB0334D-46B7-4FAB-BAA6-BB86289D653D}" type="parTrans" cxnId="{007B6EC1-8DA2-472E-AB88-A2C8AFE84B94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830CB655-6AC4-4CA4-B6A4-40E5D3907D2C}" type="sibTrans" cxnId="{007B6EC1-8DA2-472E-AB88-A2C8AFE84B94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AB316E5F-DE0C-4D02-B93A-7BF9F3D8F0D9}">
      <dgm:prSet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Bookman Old Style" pitchFamily="18" charset="0"/>
            </a:rPr>
            <a:t>доступ абсолютно всем </a:t>
          </a:r>
          <a:endParaRPr lang="ru-RU" sz="24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28D4CD40-0E5C-40A0-83DB-6B323F669739}" type="parTrans" cxnId="{C975E3A5-5EAA-4DEE-8E0F-89597350F703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DDD5E7F2-7563-4380-8CAC-6322ECFAE9A2}" type="sibTrans" cxnId="{C975E3A5-5EAA-4DEE-8E0F-89597350F703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87186672-0517-439A-A87C-2C23DF7B3219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Bookman Old Style" pitchFamily="18" charset="0"/>
            </a:rPr>
            <a:t>любой человек может получить доступ к контенту. Данные будут доступны поисковым сервисам и могут быть выведены в результатах поиска.</a:t>
          </a:r>
          <a:endParaRPr lang="ru-RU" sz="1600" dirty="0">
            <a:solidFill>
              <a:schemeClr val="tx1"/>
            </a:solidFill>
            <a:latin typeface="Bookman Old Style" pitchFamily="18" charset="0"/>
          </a:endParaRPr>
        </a:p>
      </dgm:t>
    </dgm:pt>
    <dgm:pt modelId="{9151E9A0-18AC-4793-9CCF-9C9EAE23C678}" type="parTrans" cxnId="{2260EC60-14D0-4E34-93D2-9852DB7FC7E3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52D52139-E4BA-4913-B3EF-0C11E524E8FF}" type="sibTrans" cxnId="{2260EC60-14D0-4E34-93D2-9852DB7FC7E3}">
      <dgm:prSet/>
      <dgm:spPr/>
      <dgm:t>
        <a:bodyPr/>
        <a:lstStyle/>
        <a:p>
          <a:endParaRPr lang="ru-RU">
            <a:solidFill>
              <a:schemeClr val="tx1"/>
            </a:solidFill>
            <a:latin typeface="Bookman Old Style" pitchFamily="18" charset="0"/>
          </a:endParaRPr>
        </a:p>
      </dgm:t>
    </dgm:pt>
    <dgm:pt modelId="{7F5EF56F-04CF-470C-859D-C0E56056A27A}" type="pres">
      <dgm:prSet presAssocID="{81F42C86-34BA-4B4B-AC44-CF4325F8CF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289B27-0E15-4B2E-AA74-BF506277830F}" type="pres">
      <dgm:prSet presAssocID="{6FB02C4D-193C-4E0B-9E57-EB94F50B1FF2}" presName="linNode" presStyleCnt="0"/>
      <dgm:spPr/>
    </dgm:pt>
    <dgm:pt modelId="{5526FE27-B717-4CC0-AC0E-5C1951B77BD3}" type="pres">
      <dgm:prSet presAssocID="{6FB02C4D-193C-4E0B-9E57-EB94F50B1FF2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DB4F2A-3E6F-4A8F-BBBF-F85C84C1F1C6}" type="pres">
      <dgm:prSet presAssocID="{6FB02C4D-193C-4E0B-9E57-EB94F50B1FF2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BEDE8-759B-4747-929B-4E400CA35D45}" type="pres">
      <dgm:prSet presAssocID="{B3542263-0002-4537-A275-4461E3FBFD0B}" presName="sp" presStyleCnt="0"/>
      <dgm:spPr/>
    </dgm:pt>
    <dgm:pt modelId="{08E10334-AC67-4DFB-9E6D-E0B5FB118772}" type="pres">
      <dgm:prSet presAssocID="{D36EFB59-27E4-4852-9C39-8DCE5C6F2C87}" presName="linNode" presStyleCnt="0"/>
      <dgm:spPr/>
    </dgm:pt>
    <dgm:pt modelId="{0FAFB221-DA29-4F7A-B422-C0F6480C5755}" type="pres">
      <dgm:prSet presAssocID="{D36EFB59-27E4-4852-9C39-8DCE5C6F2C87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5569AF-A695-432B-BB20-60470E1A8EE5}" type="pres">
      <dgm:prSet presAssocID="{D36EFB59-27E4-4852-9C39-8DCE5C6F2C87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0E3DB-35E8-4528-B99F-708CBDBF0EF6}" type="pres">
      <dgm:prSet presAssocID="{C9BB9904-DD41-45F5-96F2-B5A4D1A14B71}" presName="sp" presStyleCnt="0"/>
      <dgm:spPr/>
    </dgm:pt>
    <dgm:pt modelId="{05FFF35A-8920-4E23-9EBB-75DBAF1CF7F4}" type="pres">
      <dgm:prSet presAssocID="{B634CCB9-A9CC-4F03-9F19-20527E15AE50}" presName="linNode" presStyleCnt="0"/>
      <dgm:spPr/>
    </dgm:pt>
    <dgm:pt modelId="{271B4A36-2730-491C-BF7A-F42BCE20B9BB}" type="pres">
      <dgm:prSet presAssocID="{B634CCB9-A9CC-4F03-9F19-20527E15AE5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F11B76-133A-411F-85CD-4DF3D6C5E31A}" type="pres">
      <dgm:prSet presAssocID="{B634CCB9-A9CC-4F03-9F19-20527E15AE5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D61AB-2D3C-453A-9ED9-E59102FE3AA3}" type="pres">
      <dgm:prSet presAssocID="{A3DC5653-42FC-4551-8B61-A4596DC70205}" presName="sp" presStyleCnt="0"/>
      <dgm:spPr/>
    </dgm:pt>
    <dgm:pt modelId="{010CBF1E-39D0-467A-A3DB-41AB081D6027}" type="pres">
      <dgm:prSet presAssocID="{AB316E5F-DE0C-4D02-B93A-7BF9F3D8F0D9}" presName="linNode" presStyleCnt="0"/>
      <dgm:spPr/>
    </dgm:pt>
    <dgm:pt modelId="{CB91420B-4B04-45D7-8491-79225B52B9D7}" type="pres">
      <dgm:prSet presAssocID="{AB316E5F-DE0C-4D02-B93A-7BF9F3D8F0D9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CBB88-E731-434C-A904-4FDCE9F20B97}" type="pres">
      <dgm:prSet presAssocID="{AB316E5F-DE0C-4D02-B93A-7BF9F3D8F0D9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A579A9-A43D-4E64-829D-CB6A0F6968CB}" type="presOf" srcId="{6145B175-43EE-4E7A-9FB5-FD567DC6FBF7}" destId="{EC5569AF-A695-432B-BB20-60470E1A8EE5}" srcOrd="0" destOrd="0" presId="urn:microsoft.com/office/officeart/2005/8/layout/vList5"/>
    <dgm:cxn modelId="{0027FA8A-4BC9-4691-9BA3-AA8AA37AE68F}" srcId="{81F42C86-34BA-4B4B-AC44-CF4325F8CF65}" destId="{6FB02C4D-193C-4E0B-9E57-EB94F50B1FF2}" srcOrd="0" destOrd="0" parTransId="{EEC9F5B6-E35A-4276-87D5-40C5F389B27A}" sibTransId="{B3542263-0002-4537-A275-4461E3FBFD0B}"/>
    <dgm:cxn modelId="{FAAAF25F-E4D8-4F16-83DE-BD562F2C4B12}" srcId="{6FB02C4D-193C-4E0B-9E57-EB94F50B1FF2}" destId="{BEF62222-52AD-43D5-9AED-8338FCB1063D}" srcOrd="0" destOrd="0" parTransId="{C8CF1B45-5BD8-436D-8B40-BEA952FECF12}" sibTransId="{FB0A3FF2-6C80-49BD-BE6A-5F1E7DBDA387}"/>
    <dgm:cxn modelId="{5F1A6B40-123E-44F1-A226-BA542DD5EF40}" srcId="{D36EFB59-27E4-4852-9C39-8DCE5C6F2C87}" destId="{6145B175-43EE-4E7A-9FB5-FD567DC6FBF7}" srcOrd="0" destOrd="0" parTransId="{8A9CB792-8403-4801-8816-8FF14C9078C2}" sibTransId="{9C5CA1F9-8E74-4423-94B9-B318916B0E84}"/>
    <dgm:cxn modelId="{2932D88E-CE7E-461B-94EA-EA66EDF0B5AA}" type="presOf" srcId="{B634CCB9-A9CC-4F03-9F19-20527E15AE50}" destId="{271B4A36-2730-491C-BF7A-F42BCE20B9BB}" srcOrd="0" destOrd="0" presId="urn:microsoft.com/office/officeart/2005/8/layout/vList5"/>
    <dgm:cxn modelId="{9E19688D-54F7-4FB6-B80C-26C936BB2D17}" type="presOf" srcId="{D36EFB59-27E4-4852-9C39-8DCE5C6F2C87}" destId="{0FAFB221-DA29-4F7A-B422-C0F6480C5755}" srcOrd="0" destOrd="0" presId="urn:microsoft.com/office/officeart/2005/8/layout/vList5"/>
    <dgm:cxn modelId="{79645AF9-3559-429B-9C9E-4831C4C74CD6}" type="presOf" srcId="{81F42C86-34BA-4B4B-AC44-CF4325F8CF65}" destId="{7F5EF56F-04CF-470C-859D-C0E56056A27A}" srcOrd="0" destOrd="0" presId="urn:microsoft.com/office/officeart/2005/8/layout/vList5"/>
    <dgm:cxn modelId="{1FE326A8-00A3-400C-864B-2F930A254971}" type="presOf" srcId="{6FB02C4D-193C-4E0B-9E57-EB94F50B1FF2}" destId="{5526FE27-B717-4CC0-AC0E-5C1951B77BD3}" srcOrd="0" destOrd="0" presId="urn:microsoft.com/office/officeart/2005/8/layout/vList5"/>
    <dgm:cxn modelId="{D507EBBF-9089-4319-9F97-8CA4733835A7}" type="presOf" srcId="{87186672-0517-439A-A87C-2C23DF7B3219}" destId="{E43CBB88-E731-434C-A904-4FDCE9F20B97}" srcOrd="0" destOrd="0" presId="urn:microsoft.com/office/officeart/2005/8/layout/vList5"/>
    <dgm:cxn modelId="{493FC4BC-A3E6-4EE1-87D2-D9F1F3EE3836}" type="presOf" srcId="{BEF62222-52AD-43D5-9AED-8338FCB1063D}" destId="{9ADB4F2A-3E6F-4A8F-BBBF-F85C84C1F1C6}" srcOrd="0" destOrd="0" presId="urn:microsoft.com/office/officeart/2005/8/layout/vList5"/>
    <dgm:cxn modelId="{DC0CA6DD-DB4A-4F2F-82B0-5AEC6CC967DE}" srcId="{81F42C86-34BA-4B4B-AC44-CF4325F8CF65}" destId="{D36EFB59-27E4-4852-9C39-8DCE5C6F2C87}" srcOrd="1" destOrd="0" parTransId="{376D69D2-3E64-437E-8620-C6DBA07ED4FA}" sibTransId="{C9BB9904-DD41-45F5-96F2-B5A4D1A14B71}"/>
    <dgm:cxn modelId="{9400D481-9234-46A5-B7C3-C23CF2983C5C}" srcId="{81F42C86-34BA-4B4B-AC44-CF4325F8CF65}" destId="{B634CCB9-A9CC-4F03-9F19-20527E15AE50}" srcOrd="2" destOrd="0" parTransId="{31BEF44E-A500-4413-9876-3A8C6EB126B6}" sibTransId="{A3DC5653-42FC-4551-8B61-A4596DC70205}"/>
    <dgm:cxn modelId="{A227ABB5-4726-4432-AA86-D771F7A437D9}" type="presOf" srcId="{AB316E5F-DE0C-4D02-B93A-7BF9F3D8F0D9}" destId="{CB91420B-4B04-45D7-8491-79225B52B9D7}" srcOrd="0" destOrd="0" presId="urn:microsoft.com/office/officeart/2005/8/layout/vList5"/>
    <dgm:cxn modelId="{C975E3A5-5EAA-4DEE-8E0F-89597350F703}" srcId="{81F42C86-34BA-4B4B-AC44-CF4325F8CF65}" destId="{AB316E5F-DE0C-4D02-B93A-7BF9F3D8F0D9}" srcOrd="3" destOrd="0" parTransId="{28D4CD40-0E5C-40A0-83DB-6B323F669739}" sibTransId="{DDD5E7F2-7563-4380-8CAC-6322ECFAE9A2}"/>
    <dgm:cxn modelId="{007B6EC1-8DA2-472E-AB88-A2C8AFE84B94}" srcId="{B634CCB9-A9CC-4F03-9F19-20527E15AE50}" destId="{63988280-7302-433D-A1EA-6EE546214FE0}" srcOrd="0" destOrd="0" parTransId="{6DB0334D-46B7-4FAB-BAA6-BB86289D653D}" sibTransId="{830CB655-6AC4-4CA4-B6A4-40E5D3907D2C}"/>
    <dgm:cxn modelId="{7FC7236F-B478-495C-9F59-DFF8FD37AFB1}" type="presOf" srcId="{63988280-7302-433D-A1EA-6EE546214FE0}" destId="{EEF11B76-133A-411F-85CD-4DF3D6C5E31A}" srcOrd="0" destOrd="0" presId="urn:microsoft.com/office/officeart/2005/8/layout/vList5"/>
    <dgm:cxn modelId="{2260EC60-14D0-4E34-93D2-9852DB7FC7E3}" srcId="{AB316E5F-DE0C-4D02-B93A-7BF9F3D8F0D9}" destId="{87186672-0517-439A-A87C-2C23DF7B3219}" srcOrd="0" destOrd="0" parTransId="{9151E9A0-18AC-4793-9CCF-9C9EAE23C678}" sibTransId="{52D52139-E4BA-4913-B3EF-0C11E524E8FF}"/>
    <dgm:cxn modelId="{04738E5A-13D3-4041-9741-9469B86E49CA}" type="presParOf" srcId="{7F5EF56F-04CF-470C-859D-C0E56056A27A}" destId="{81289B27-0E15-4B2E-AA74-BF506277830F}" srcOrd="0" destOrd="0" presId="urn:microsoft.com/office/officeart/2005/8/layout/vList5"/>
    <dgm:cxn modelId="{CB237B90-E256-4AFB-AF50-439986905CD9}" type="presParOf" srcId="{81289B27-0E15-4B2E-AA74-BF506277830F}" destId="{5526FE27-B717-4CC0-AC0E-5C1951B77BD3}" srcOrd="0" destOrd="0" presId="urn:microsoft.com/office/officeart/2005/8/layout/vList5"/>
    <dgm:cxn modelId="{54CB2685-72B7-4F1F-8C59-73DDF40B5F82}" type="presParOf" srcId="{81289B27-0E15-4B2E-AA74-BF506277830F}" destId="{9ADB4F2A-3E6F-4A8F-BBBF-F85C84C1F1C6}" srcOrd="1" destOrd="0" presId="urn:microsoft.com/office/officeart/2005/8/layout/vList5"/>
    <dgm:cxn modelId="{17EE1BB0-61F1-4BBE-AC0E-266F6DC5D064}" type="presParOf" srcId="{7F5EF56F-04CF-470C-859D-C0E56056A27A}" destId="{989BEDE8-759B-4747-929B-4E400CA35D45}" srcOrd="1" destOrd="0" presId="urn:microsoft.com/office/officeart/2005/8/layout/vList5"/>
    <dgm:cxn modelId="{1B542525-5538-4107-8423-BCBC3D181EC0}" type="presParOf" srcId="{7F5EF56F-04CF-470C-859D-C0E56056A27A}" destId="{08E10334-AC67-4DFB-9E6D-E0B5FB118772}" srcOrd="2" destOrd="0" presId="urn:microsoft.com/office/officeart/2005/8/layout/vList5"/>
    <dgm:cxn modelId="{024AEAC0-9C1E-4FE7-8CA6-3796D1D1A05A}" type="presParOf" srcId="{08E10334-AC67-4DFB-9E6D-E0B5FB118772}" destId="{0FAFB221-DA29-4F7A-B422-C0F6480C5755}" srcOrd="0" destOrd="0" presId="urn:microsoft.com/office/officeart/2005/8/layout/vList5"/>
    <dgm:cxn modelId="{1B6361E6-D95F-4730-867D-FBA65B9339E6}" type="presParOf" srcId="{08E10334-AC67-4DFB-9E6D-E0B5FB118772}" destId="{EC5569AF-A695-432B-BB20-60470E1A8EE5}" srcOrd="1" destOrd="0" presId="urn:microsoft.com/office/officeart/2005/8/layout/vList5"/>
    <dgm:cxn modelId="{BC215CC0-B54E-43BF-8C44-6AFBD1D311D2}" type="presParOf" srcId="{7F5EF56F-04CF-470C-859D-C0E56056A27A}" destId="{74D0E3DB-35E8-4528-B99F-708CBDBF0EF6}" srcOrd="3" destOrd="0" presId="urn:microsoft.com/office/officeart/2005/8/layout/vList5"/>
    <dgm:cxn modelId="{518DFF7D-725E-46E4-8E4D-234E584D7A30}" type="presParOf" srcId="{7F5EF56F-04CF-470C-859D-C0E56056A27A}" destId="{05FFF35A-8920-4E23-9EBB-75DBAF1CF7F4}" srcOrd="4" destOrd="0" presId="urn:microsoft.com/office/officeart/2005/8/layout/vList5"/>
    <dgm:cxn modelId="{C62C08C8-5C41-40DC-A0E6-DE05802C7ED0}" type="presParOf" srcId="{05FFF35A-8920-4E23-9EBB-75DBAF1CF7F4}" destId="{271B4A36-2730-491C-BF7A-F42BCE20B9BB}" srcOrd="0" destOrd="0" presId="urn:microsoft.com/office/officeart/2005/8/layout/vList5"/>
    <dgm:cxn modelId="{F23F5B7F-42AF-4360-9ACB-E2F0D4C093E1}" type="presParOf" srcId="{05FFF35A-8920-4E23-9EBB-75DBAF1CF7F4}" destId="{EEF11B76-133A-411F-85CD-4DF3D6C5E31A}" srcOrd="1" destOrd="0" presId="urn:microsoft.com/office/officeart/2005/8/layout/vList5"/>
    <dgm:cxn modelId="{E9C93A30-D458-4D94-B4CB-C5CFCE8559CA}" type="presParOf" srcId="{7F5EF56F-04CF-470C-859D-C0E56056A27A}" destId="{A34D61AB-2D3C-453A-9ED9-E59102FE3AA3}" srcOrd="5" destOrd="0" presId="urn:microsoft.com/office/officeart/2005/8/layout/vList5"/>
    <dgm:cxn modelId="{BDB0E104-7CEE-4557-9FFB-CFC5FC57B948}" type="presParOf" srcId="{7F5EF56F-04CF-470C-859D-C0E56056A27A}" destId="{010CBF1E-39D0-467A-A3DB-41AB081D6027}" srcOrd="6" destOrd="0" presId="urn:microsoft.com/office/officeart/2005/8/layout/vList5"/>
    <dgm:cxn modelId="{EA6AE614-826C-4C50-BBDD-4ACB23115C68}" type="presParOf" srcId="{010CBF1E-39D0-467A-A3DB-41AB081D6027}" destId="{CB91420B-4B04-45D7-8491-79225B52B9D7}" srcOrd="0" destOrd="0" presId="urn:microsoft.com/office/officeart/2005/8/layout/vList5"/>
    <dgm:cxn modelId="{098E360F-6A21-486A-92B9-B5CF2C7A986E}" type="presParOf" srcId="{010CBF1E-39D0-467A-A3DB-41AB081D6027}" destId="{E43CBB88-E731-434C-A904-4FDCE9F20B9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DB4F2A-3E6F-4A8F-BBBF-F85C84C1F1C6}">
      <dsp:nvSpPr>
        <dsp:cNvPr id="0" name=""/>
        <dsp:cNvSpPr/>
      </dsp:nvSpPr>
      <dsp:spPr>
        <a:xfrm rot="5400000">
          <a:off x="5395916" y="-2162692"/>
          <a:ext cx="959872" cy="553021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Bookman Old Style" pitchFamily="18" charset="0"/>
            </a:rPr>
            <a:t>позволяет работать с материалами только автору виртуальной стены и тем, кого пригласили по e-</a:t>
          </a:r>
          <a:r>
            <a:rPr lang="ru-RU" sz="1600" kern="1200" dirty="0" err="1" smtClean="0">
              <a:solidFill>
                <a:schemeClr val="tx1"/>
              </a:solidFill>
              <a:latin typeface="Bookman Old Style" pitchFamily="18" charset="0"/>
            </a:rPr>
            <a:t>mail</a:t>
          </a:r>
          <a:r>
            <a:rPr lang="ru-RU" sz="1600" kern="1200" dirty="0" smtClean="0">
              <a:solidFill>
                <a:schemeClr val="tx1"/>
              </a:solidFill>
              <a:latin typeface="Bookman Old Style" pitchFamily="18" charset="0"/>
            </a:rPr>
            <a:t>;</a:t>
          </a:r>
          <a:endParaRPr lang="ru-RU" sz="1600" kern="1200" dirty="0">
            <a:solidFill>
              <a:schemeClr val="tx1"/>
            </a:solidFill>
            <a:latin typeface="Bookman Old Style" pitchFamily="18" charset="0"/>
          </a:endParaRPr>
        </a:p>
      </dsp:txBody>
      <dsp:txXfrm rot="-5400000">
        <a:off x="3110746" y="169335"/>
        <a:ext cx="5483357" cy="866158"/>
      </dsp:txXfrm>
    </dsp:sp>
    <dsp:sp modelId="{5526FE27-B717-4CC0-AC0E-5C1951B77BD3}">
      <dsp:nvSpPr>
        <dsp:cNvPr id="0" name=""/>
        <dsp:cNvSpPr/>
      </dsp:nvSpPr>
      <dsp:spPr>
        <a:xfrm>
          <a:off x="0" y="2494"/>
          <a:ext cx="3110745" cy="1199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Bookman Old Style" pitchFamily="18" charset="0"/>
            </a:rPr>
            <a:t>приватный</a:t>
          </a:r>
          <a:endParaRPr lang="ru-RU" sz="2400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58571" y="61065"/>
        <a:ext cx="2993603" cy="1082698"/>
      </dsp:txXfrm>
    </dsp:sp>
    <dsp:sp modelId="{EC5569AF-A695-432B-BB20-60470E1A8EE5}">
      <dsp:nvSpPr>
        <dsp:cNvPr id="0" name=""/>
        <dsp:cNvSpPr/>
      </dsp:nvSpPr>
      <dsp:spPr>
        <a:xfrm rot="5400000">
          <a:off x="5395916" y="-902859"/>
          <a:ext cx="959872" cy="553021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Bookman Old Style" pitchFamily="18" charset="0"/>
            </a:rPr>
            <a:t>доступ к контенту открыт тем, кто знает пароль для входа;</a:t>
          </a:r>
          <a:endParaRPr lang="ru-RU" sz="1600" kern="1200" dirty="0">
            <a:solidFill>
              <a:schemeClr val="tx1"/>
            </a:solidFill>
            <a:latin typeface="Bookman Old Style" pitchFamily="18" charset="0"/>
          </a:endParaRPr>
        </a:p>
      </dsp:txBody>
      <dsp:txXfrm rot="-5400000">
        <a:off x="3110746" y="1429168"/>
        <a:ext cx="5483357" cy="866158"/>
      </dsp:txXfrm>
    </dsp:sp>
    <dsp:sp modelId="{0FAFB221-DA29-4F7A-B422-C0F6480C5755}">
      <dsp:nvSpPr>
        <dsp:cNvPr id="0" name=""/>
        <dsp:cNvSpPr/>
      </dsp:nvSpPr>
      <dsp:spPr>
        <a:xfrm>
          <a:off x="0" y="1262327"/>
          <a:ext cx="3110745" cy="119984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Bookman Old Style" pitchFamily="18" charset="0"/>
            </a:rPr>
            <a:t>защищенный</a:t>
          </a:r>
          <a:endParaRPr lang="ru-RU" sz="2400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58571" y="1320898"/>
        <a:ext cx="2993603" cy="1082698"/>
      </dsp:txXfrm>
    </dsp:sp>
    <dsp:sp modelId="{EEF11B76-133A-411F-85CD-4DF3D6C5E31A}">
      <dsp:nvSpPr>
        <dsp:cNvPr id="0" name=""/>
        <dsp:cNvSpPr/>
      </dsp:nvSpPr>
      <dsp:spPr>
        <a:xfrm rot="5400000">
          <a:off x="5395916" y="356973"/>
          <a:ext cx="959872" cy="5530214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Bookman Old Style" pitchFamily="18" charset="0"/>
            </a:rPr>
            <a:t>любой пользователь, имеющий ссылку для входа, может работать с материалами;</a:t>
          </a:r>
          <a:endParaRPr lang="ru-RU" sz="1600" kern="1200" dirty="0">
            <a:solidFill>
              <a:schemeClr val="tx1"/>
            </a:solidFill>
            <a:latin typeface="Bookman Old Style" pitchFamily="18" charset="0"/>
          </a:endParaRPr>
        </a:p>
      </dsp:txBody>
      <dsp:txXfrm rot="-5400000">
        <a:off x="3110746" y="2689001"/>
        <a:ext cx="5483357" cy="866158"/>
      </dsp:txXfrm>
    </dsp:sp>
    <dsp:sp modelId="{271B4A36-2730-491C-BF7A-F42BCE20B9BB}">
      <dsp:nvSpPr>
        <dsp:cNvPr id="0" name=""/>
        <dsp:cNvSpPr/>
      </dsp:nvSpPr>
      <dsp:spPr>
        <a:xfrm>
          <a:off x="0" y="2522160"/>
          <a:ext cx="3110745" cy="119984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Bookman Old Style" pitchFamily="18" charset="0"/>
            </a:rPr>
            <a:t>скрытая ссылка </a:t>
          </a:r>
          <a:endParaRPr lang="ru-RU" sz="2400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58571" y="2580731"/>
        <a:ext cx="2993603" cy="1082698"/>
      </dsp:txXfrm>
    </dsp:sp>
    <dsp:sp modelId="{E43CBB88-E731-434C-A904-4FDCE9F20B97}">
      <dsp:nvSpPr>
        <dsp:cNvPr id="0" name=""/>
        <dsp:cNvSpPr/>
      </dsp:nvSpPr>
      <dsp:spPr>
        <a:xfrm rot="5400000">
          <a:off x="5395916" y="1616805"/>
          <a:ext cx="959872" cy="553021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Bookman Old Style" pitchFamily="18" charset="0"/>
            </a:rPr>
            <a:t>любой человек может получить доступ к контенту. Данные будут доступны поисковым сервисам и могут быть выведены в результатах поиска.</a:t>
          </a:r>
          <a:endParaRPr lang="ru-RU" sz="1600" kern="1200" dirty="0">
            <a:solidFill>
              <a:schemeClr val="tx1"/>
            </a:solidFill>
            <a:latin typeface="Bookman Old Style" pitchFamily="18" charset="0"/>
          </a:endParaRPr>
        </a:p>
      </dsp:txBody>
      <dsp:txXfrm rot="-5400000">
        <a:off x="3110746" y="3948833"/>
        <a:ext cx="5483357" cy="866158"/>
      </dsp:txXfrm>
    </dsp:sp>
    <dsp:sp modelId="{CB91420B-4B04-45D7-8491-79225B52B9D7}">
      <dsp:nvSpPr>
        <dsp:cNvPr id="0" name=""/>
        <dsp:cNvSpPr/>
      </dsp:nvSpPr>
      <dsp:spPr>
        <a:xfrm>
          <a:off x="0" y="3781992"/>
          <a:ext cx="3110745" cy="119984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Bookman Old Style" pitchFamily="18" charset="0"/>
            </a:rPr>
            <a:t>доступ абсолютно всем </a:t>
          </a:r>
          <a:endParaRPr lang="ru-RU" sz="2400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58571" y="3840563"/>
        <a:ext cx="2993603" cy="1082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https://www.eduneo.ru/wp-content/uploads/2020/02/%D0%BF%D0%BE%D1%81%D1%82.png" TargetMode="External" Type="http://schemas.openxmlformats.org/officeDocument/2006/relationships/hyperlink"/><Relationship Id="rId1" Target="../slideLayouts/slideLayout6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https://www.eduneo.ru/wp-content/uploads/2020/02/Screenshot_1-3.png" TargetMode="External" Type="http://schemas.openxmlformats.org/officeDocument/2006/relationships/hyperlink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https://ru.padlet.com/" TargetMode="External" Type="http://schemas.openxmlformats.org/officeDocument/2006/relationships/hyperlink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gif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134672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Мастер-класс по теме: «Работа 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в виртуальном 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пространстве. 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Сетевой сервис </a:t>
            </a:r>
            <a:r>
              <a:rPr lang="ru-RU" dirty="0" err="1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Padlet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»</a:t>
            </a:r>
            <a:r>
              <a:rPr lang="ru-RU" dirty="0">
                <a:latin typeface="Bookman Old Style" pitchFamily="18" charset="0"/>
                <a:cs typeface="Arial" pitchFamily="34" charset="0"/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2139" y="4293096"/>
            <a:ext cx="3481861" cy="1345704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Arial" pitchFamily="34" charset="0"/>
              </a:rPr>
              <a:t>А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Arial" pitchFamily="34" charset="0"/>
              </a:rPr>
              <a:t>втор: Солдатенко А.С.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7444" y="390951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МКОУ «Анжерская школа»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5" y="3098304"/>
            <a:ext cx="5639544" cy="3759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609329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1600" dirty="0">
                <a:latin typeface="Bookman Old Style" pitchFamily="18" charset="0"/>
              </a:rPr>
              <a:t>пос. Безлесный</a:t>
            </a:r>
          </a:p>
          <a:p>
            <a:pPr algn="ctr" fontAlgn="base"/>
            <a:r>
              <a:rPr lang="ru-RU" sz="1600" dirty="0">
                <a:latin typeface="Bookman Old Style" pitchFamily="18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94755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" y="1196752"/>
            <a:ext cx="9159813" cy="422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19" y="494824"/>
            <a:ext cx="9246337" cy="4372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4888502"/>
            <a:ext cx="3568161" cy="2140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788" y="1412776"/>
            <a:ext cx="9144000" cy="408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0" y="451251"/>
            <a:ext cx="6505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Шаг 3 – Загрузка материала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333902" cy="427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404293"/>
            <a:ext cx="6505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Шаг 3 – Загрузка материала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82" y="1268760"/>
            <a:ext cx="9246837" cy="412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04293"/>
            <a:ext cx="6505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Шаг 3 – Загрузка материала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416628" cy="4425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04293"/>
            <a:ext cx="6505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Шаг 3 – Загрузка материала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>
                <a:solidFill>
                  <a:srgbClr val="0070C0"/>
                </a:solidFill>
                <a:latin typeface="Bookman Old Style" pitchFamily="18" charset="0"/>
              </a:rPr>
              <a:t>ШАГ 4 – КАЖДЫЙ ОТДЕЛЬНЫЙ РЕСУРС, РАЗМЕЩЕННЫЙ НА ВИРТУАЛЬНОЙ СТЕНЕ, НАЗЫВАЕТСЯ ПОСТОМ.</a:t>
            </a:r>
            <a:endParaRPr lang="ru-RU" sz="2400" dirty="0">
              <a:solidFill>
                <a:srgbClr val="0070C0"/>
              </a:solidFill>
              <a:latin typeface="Bookman Old Style" pitchFamily="18" charset="0"/>
            </a:endParaRPr>
          </a:p>
          <a:p>
            <a:pPr algn="ctr" fontAlgn="base"/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 </a:t>
            </a:r>
          </a:p>
        </p:txBody>
      </p:sp>
      <p:pic>
        <p:nvPicPr>
          <p:cNvPr id="3" name="Рисунок 2" descr="https://www.eduneo.ru/wp-content/uploads/2020/02/%D0%BF%D0%BE%D1%81%D1%82-1024x294.png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46332"/>
            <a:ext cx="598424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www.eduneo.ru/wp-content/uploads/2020/02/Screenshot_1-3-1024x483.png">
            <a:hlinkClick r:id="rId4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952577"/>
            <a:ext cx="5942330" cy="280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978771"/>
            <a:ext cx="2708920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6340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>
                <a:solidFill>
                  <a:srgbClr val="0070C0"/>
                </a:solidFill>
                <a:latin typeface="Bookman Old Style" pitchFamily="18" charset="0"/>
              </a:rPr>
              <a:t>ШАГ 5 – НАСТРОЙКА ДОСТУПА</a:t>
            </a:r>
            <a:endParaRPr lang="ru-RU" sz="28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51090082"/>
              </p:ext>
            </p:extLst>
          </p:nvPr>
        </p:nvGraphicFramePr>
        <p:xfrm>
          <a:off x="251520" y="1397000"/>
          <a:ext cx="864096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162" y="542287"/>
            <a:ext cx="9021838" cy="580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01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31281"/>
            <a:ext cx="6219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ВИРТУАЛЬНАЯ ДОСКА PADLET</a:t>
            </a:r>
            <a:endParaRPr lang="ru-RU" sz="28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89" y="1164524"/>
            <a:ext cx="9111711" cy="423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46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3980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Виртуальная доска (онлайн-доска)</a:t>
            </a:r>
            <a:r>
              <a:rPr lang="ru-RU" sz="3200" dirty="0">
                <a:solidFill>
                  <a:srgbClr val="0070C0"/>
                </a:solidFill>
                <a:latin typeface="Bookman Old Style" pitchFamily="18" charset="0"/>
              </a:rPr>
              <a:t> </a:t>
            </a:r>
            <a:r>
              <a:rPr lang="ru-RU" sz="3200" dirty="0">
                <a:latin typeface="Bookman Old Style" pitchFamily="18" charset="0"/>
              </a:rPr>
              <a:t>– это сервис, который дает возможность каждому ученику разместить свою работу на доске, а учителю – прокомментировать и оценить каждого.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4583991" cy="3079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36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134672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Мастер-класс по теме: «Работа 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в виртуальном 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пространстве. 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Сетевой сервис </a:t>
            </a:r>
            <a:r>
              <a:rPr lang="ru-RU" dirty="0" err="1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Padlet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»</a:t>
            </a:r>
            <a:r>
              <a:rPr lang="ru-RU" dirty="0">
                <a:latin typeface="Bookman Old Style" pitchFamily="18" charset="0"/>
                <a:cs typeface="Arial" pitchFamily="34" charset="0"/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2139" y="4293096"/>
            <a:ext cx="3481861" cy="1345704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Arial" pitchFamily="34" charset="0"/>
              </a:rPr>
              <a:t>А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Arial" pitchFamily="34" charset="0"/>
              </a:rPr>
              <a:t>втор: Солдатенко А.С.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7444" y="390951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МКОУ «Анжерская школа»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5" y="3098304"/>
            <a:ext cx="5639544" cy="3759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609329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1600" dirty="0">
                <a:latin typeface="Bookman Old Style" pitchFamily="18" charset="0"/>
              </a:rPr>
              <a:t>пос. Безлесный</a:t>
            </a:r>
          </a:p>
          <a:p>
            <a:pPr algn="ctr" fontAlgn="base"/>
            <a:r>
              <a:rPr lang="ru-RU" sz="1600" dirty="0">
                <a:latin typeface="Bookman Old Style" pitchFamily="18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51217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Bookman Old Style" pitchFamily="18" charset="0"/>
              </a:rPr>
              <a:t>Сетевой сервис </a:t>
            </a:r>
            <a:r>
              <a:rPr lang="ru-RU" sz="3200" dirty="0" err="1">
                <a:latin typeface="Bookman Old Style" pitchFamily="18" charset="0"/>
                <a:hlinkClick r:id="rId2"/>
              </a:rPr>
              <a:t>Padlet</a:t>
            </a:r>
            <a:r>
              <a:rPr lang="ru-RU" sz="3200" dirty="0">
                <a:latin typeface="Bookman Old Style" pitchFamily="18" charset="0"/>
              </a:rPr>
              <a:t> </a:t>
            </a:r>
            <a:r>
              <a:rPr lang="ru-RU" sz="3200" dirty="0" smtClean="0">
                <a:latin typeface="Bookman Old Style" pitchFamily="18" charset="0"/>
              </a:rPr>
              <a:t>- является </a:t>
            </a:r>
            <a:r>
              <a:rPr lang="ru-RU" sz="3200" dirty="0">
                <a:latin typeface="Bookman Old Style" pitchFamily="18" charset="0"/>
              </a:rPr>
              <a:t>сегодня одним из самых популярных онлайн-средств создания виртуальных досок.</a:t>
            </a:r>
            <a:br>
              <a:rPr lang="ru-RU" sz="3200" dirty="0">
                <a:latin typeface="Bookman Old Style" pitchFamily="18" charset="0"/>
              </a:rPr>
            </a:b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573487"/>
            <a:ext cx="2852585" cy="28479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58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Преимущества </a:t>
            </a:r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использования сервиса </a:t>
            </a:r>
            <a:r>
              <a:rPr lang="ru-RU" sz="3200" b="1" dirty="0" err="1">
                <a:solidFill>
                  <a:srgbClr val="0070C0"/>
                </a:solidFill>
                <a:latin typeface="Bookman Old Style" pitchFamily="18" charset="0"/>
              </a:rPr>
              <a:t>Padlet</a:t>
            </a:r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16134806"/>
              </p:ext>
            </p:extLst>
          </p:nvPr>
        </p:nvGraphicFramePr>
        <p:xfrm>
          <a:off x="179512" y="1916832"/>
          <a:ext cx="88569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084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812" y="158775"/>
            <a:ext cx="7772400" cy="67793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Bookman Old Style" pitchFamily="18" charset="0"/>
              </a:rPr>
              <a:t>Для чего применять</a:t>
            </a:r>
            <a:r>
              <a:rPr lang="ru-RU" sz="3600" b="1" dirty="0" smtClean="0">
                <a:solidFill>
                  <a:srgbClr val="0070C0"/>
                </a:solidFill>
                <a:latin typeface="Bookman Old Style" pitchFamily="18" charset="0"/>
              </a:rPr>
              <a:t>?</a:t>
            </a:r>
            <a:endParaRPr lang="ru-RU" sz="36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07504" y="980728"/>
            <a:ext cx="8856984" cy="5544616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Для повторения изученного на прошлом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уроке.</a:t>
            </a:r>
          </a:p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Для конспектирования.</a:t>
            </a:r>
          </a:p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Для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обучения задавать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вопросы.</a:t>
            </a:r>
          </a:p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Для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рефлексии на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уроке.</a:t>
            </a:r>
          </a:p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Для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планирования урока и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ДЗ</a:t>
            </a:r>
          </a:p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Для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хранения документов и материалов по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курсу.</a:t>
            </a:r>
          </a:p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Сбор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информации по конкретному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проекту.</a:t>
            </a:r>
          </a:p>
          <a:p>
            <a:pPr marL="285750" lvl="0" indent="-285750" fontAlgn="base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Для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получения обратной связи и уточнения информации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1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63408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Bookman Old Style" pitchFamily="18" charset="0"/>
              </a:rPr>
              <a:t>КАК РАБОТАТЬ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?</a:t>
            </a:r>
            <a:endParaRPr lang="ru-RU" sz="28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9793" y="980728"/>
            <a:ext cx="31197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000" b="1" dirty="0">
                <a:latin typeface="Bookman Old Style" pitchFamily="18" charset="0"/>
              </a:rPr>
              <a:t>Шаг 1 – Регистрация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4" name="Рисунок 3" descr="https://www.eduneo.ru/wp-content/uploads/2020/02/%D1%80%D0%B5%D0%B3%D0%B0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380838"/>
            <a:ext cx="5309646" cy="5477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020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Шаг 2 – Создать новый </a:t>
            </a:r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проект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807177" cy="4763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55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8748378" cy="393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>
                <a:latin typeface="Bookman Old Style" pitchFamily="18" charset="0"/>
              </a:rPr>
              <a:t>Сервис позволяет расположить материал:</a:t>
            </a:r>
          </a:p>
          <a:p>
            <a:pPr marL="457200" lvl="0" indent="-457200" fontAlgn="base">
              <a:buBlip>
                <a:blip r:embed="rId2"/>
              </a:buBlip>
            </a:pPr>
            <a:r>
              <a:rPr lang="ru-RU" sz="2800" dirty="0">
                <a:latin typeface="Bookman Old Style" pitchFamily="18" charset="0"/>
              </a:rPr>
              <a:t>в виде стены, </a:t>
            </a:r>
            <a:endParaRPr lang="ru-RU" sz="2800" dirty="0" smtClean="0">
              <a:latin typeface="Bookman Old Style" pitchFamily="18" charset="0"/>
            </a:endParaRPr>
          </a:p>
          <a:p>
            <a:pPr marL="457200" lvl="0" indent="-457200" fontAlgn="base">
              <a:buBlip>
                <a:blip r:embed="rId2"/>
              </a:buBlip>
            </a:pPr>
            <a:r>
              <a:rPr lang="ru-RU" sz="2800" dirty="0" smtClean="0">
                <a:latin typeface="Bookman Old Style" pitchFamily="18" charset="0"/>
              </a:rPr>
              <a:t>непрерывного </a:t>
            </a:r>
            <a:r>
              <a:rPr lang="ru-RU" sz="2800" dirty="0">
                <a:latin typeface="Bookman Old Style" pitchFamily="18" charset="0"/>
              </a:rPr>
              <a:t>потока (контент располагается сверху вниз в простой ленте), </a:t>
            </a:r>
            <a:endParaRPr lang="ru-RU" sz="2800" dirty="0" smtClean="0">
              <a:latin typeface="Bookman Old Style" pitchFamily="18" charset="0"/>
            </a:endParaRPr>
          </a:p>
          <a:p>
            <a:pPr marL="457200" lvl="0" indent="-457200" fontAlgn="base">
              <a:buBlip>
                <a:blip r:embed="rId2"/>
              </a:buBlip>
            </a:pPr>
            <a:r>
              <a:rPr lang="ru-RU" sz="2800" dirty="0" smtClean="0">
                <a:latin typeface="Bookman Old Style" pitchFamily="18" charset="0"/>
              </a:rPr>
              <a:t>сетки</a:t>
            </a:r>
            <a:r>
              <a:rPr lang="ru-RU" sz="2800" dirty="0">
                <a:latin typeface="Bookman Old Style" pitchFamily="18" charset="0"/>
              </a:rPr>
              <a:t>, полки (деление на три столбца), </a:t>
            </a:r>
            <a:endParaRPr lang="ru-RU" sz="2800" dirty="0" smtClean="0">
              <a:latin typeface="Bookman Old Style" pitchFamily="18" charset="0"/>
            </a:endParaRPr>
          </a:p>
          <a:p>
            <a:pPr marL="457200" lvl="0" indent="-457200" fontAlgn="base">
              <a:buBlip>
                <a:blip r:embed="rId2"/>
              </a:buBlip>
            </a:pPr>
            <a:r>
              <a:rPr lang="ru-RU" sz="2800" dirty="0" smtClean="0">
                <a:latin typeface="Bookman Old Style" pitchFamily="18" charset="0"/>
              </a:rPr>
              <a:t>блога</a:t>
            </a:r>
            <a:r>
              <a:rPr lang="ru-RU" sz="2800" dirty="0">
                <a:latin typeface="Bookman Old Style" pitchFamily="18" charset="0"/>
              </a:rPr>
              <a:t>, </a:t>
            </a:r>
            <a:endParaRPr lang="ru-RU" sz="2800" dirty="0" smtClean="0">
              <a:latin typeface="Bookman Old Style" pitchFamily="18" charset="0"/>
            </a:endParaRPr>
          </a:p>
          <a:p>
            <a:pPr marL="457200" lvl="0" indent="-457200" fontAlgn="base">
              <a:buBlip>
                <a:blip r:embed="rId2"/>
              </a:buBlip>
            </a:pPr>
            <a:r>
              <a:rPr lang="ru-RU" sz="2800" dirty="0" smtClean="0">
                <a:latin typeface="Bookman Old Style" pitchFamily="18" charset="0"/>
              </a:rPr>
              <a:t>а </a:t>
            </a:r>
            <a:r>
              <a:rPr lang="ru-RU" sz="2800" dirty="0">
                <a:latin typeface="Bookman Old Style" pitchFamily="18" charset="0"/>
              </a:rPr>
              <a:t>также холста – в последовательном и свободном режиме распределения.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9139" y="4079354"/>
            <a:ext cx="3704861" cy="2778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63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360</Words>
  <Application>Microsoft Office PowerPoint</Application>
  <PresentationFormat>Экран (4:3)</PresentationFormat>
  <Paragraphs>53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Bookman Old Style</vt:lpstr>
      <vt:lpstr>Calibri</vt:lpstr>
      <vt:lpstr>Times New Roman</vt:lpstr>
      <vt:lpstr>Wingdings</vt:lpstr>
      <vt:lpstr>Тема Office</vt:lpstr>
      <vt:lpstr>Мастер-класс по теме: «Работа в виртуальном пространстве. Сетевой сервис Padlet» </vt:lpstr>
      <vt:lpstr>Виртуальная доска (онлайн-доска) – это сервис, который дает возможность каждому ученику разместить свою работу на доске, а учителю – прокомментировать и оценить каждого. </vt:lpstr>
      <vt:lpstr>Сетевой сервис Padlet - является сегодня одним из самых популярных онлайн-средств создания виртуальных досок. </vt:lpstr>
      <vt:lpstr>Преимущества использования сервиса Padlet </vt:lpstr>
      <vt:lpstr>Для чего применять?</vt:lpstr>
      <vt:lpstr>КАК РАБОТАТЬ?</vt:lpstr>
      <vt:lpstr>Шаг 2 – Создать новый 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Мастер-класс по теме: «Работа в виртуальном пространстве. Сетевой сервис Padlet» 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теме: «Работа в виртуальном пространстве. Сетевой сервис Padlet».</dc:title>
  <dc:creator>4 кабинет</dc:creator>
  <cp:lastModifiedBy>Директор</cp:lastModifiedBy>
  <cp:revision>8</cp:revision>
  <dcterms:created xsi:type="dcterms:W3CDTF">2021-03-17T12:53:50Z</dcterms:created>
  <dcterms:modified xsi:type="dcterms:W3CDTF">2021-11-06T10:13:59Z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727538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