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6" r:id="rId2"/>
    <p:sldId id="297" r:id="rId3"/>
    <p:sldId id="275" r:id="rId4"/>
    <p:sldId id="282" r:id="rId5"/>
    <p:sldId id="294" r:id="rId6"/>
    <p:sldId id="283" r:id="rId7"/>
    <p:sldId id="280" r:id="rId8"/>
    <p:sldId id="277" r:id="rId9"/>
    <p:sldId id="276" r:id="rId10"/>
    <p:sldId id="281" r:id="rId11"/>
    <p:sldId id="278" r:id="rId12"/>
    <p:sldId id="298" r:id="rId13"/>
    <p:sldId id="293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003366"/>
    <a:srgbClr val="CC00CC"/>
    <a:srgbClr val="3399FF"/>
    <a:srgbClr val="800080"/>
    <a:srgbClr val="00CC00"/>
    <a:srgbClr val="00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084" autoAdjust="0"/>
    <p:restoredTop sz="94493" autoAdjust="0"/>
  </p:normalViewPr>
  <p:slideViewPr>
    <p:cSldViewPr>
      <p:cViewPr>
        <p:scale>
          <a:sx n="80" d="100"/>
          <a:sy n="80" d="100"/>
        </p:scale>
        <p:origin x="-996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E8CB1E-20B5-45C6-AC4D-55D357310196}" type="datetimeFigureOut">
              <a:rPr lang="ru-RU" smtClean="0"/>
              <a:pPr/>
              <a:t>06.11.2021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686FB-EEE4-440F-9D51-10412DBE76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7B41-BD37-4057-8120-D72F476966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B008-FA2F-4AA2-9DBB-08320C0A5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89E7-E7CD-4F93-AF22-B50DDD683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43E62-D7D8-4699-B4E2-864E180BF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26753-82A5-4AE3-B2BE-BA9E9D866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68A33-B247-4BA4-901E-17EEBBBE12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082A3-160D-4BC5-B7E4-DC19C5AD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6923-7D45-40C8-8724-C5BCC6AD48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E9FA-E76C-4275-9D1F-84722AB55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ABE5C-8956-49C5-8293-E7AACCB4C7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15E36-D01F-4B43-BEC3-A62C15E63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89B9F-A22D-4AB8-A30A-EAAB6DD80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14290"/>
            <a:ext cx="7772400" cy="2571768"/>
          </a:xfrm>
        </p:spPr>
        <p:txBody>
          <a:bodyPr/>
          <a:lstStyle/>
          <a:p>
            <a:endParaRPr lang="ru-RU" sz="4800" dirty="0">
              <a:solidFill>
                <a:srgbClr val="FF0000"/>
              </a:solidFill>
              <a:latin typeface="Arial Narrow" pitchFamily="34" charset="0"/>
              <a:cs typeface="Aharoni" pitchFamily="2" charset="-79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643578"/>
            <a:ext cx="8143932" cy="985857"/>
          </a:xfrm>
        </p:spPr>
        <p:txBody>
          <a:bodyPr/>
          <a:lstStyle/>
          <a:p>
            <a:endParaRPr lang="ru-RU" sz="2400" dirty="0" smtClean="0">
              <a:solidFill>
                <a:srgbClr val="0066CC"/>
              </a:solidFill>
            </a:endParaRPr>
          </a:p>
        </p:txBody>
      </p:sp>
      <p:pic>
        <p:nvPicPr>
          <p:cNvPr id="9" name="Рисунок 8" descr="ит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071538" y="1428736"/>
            <a:ext cx="75724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  <a:ea typeface="Times New Roman" pitchFamily="18" charset="0"/>
                <a:cs typeface="Arial" pitchFamily="34" charset="0"/>
              </a:rPr>
              <a:t>МБДОУ Детский сад № 26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786" y="2071678"/>
            <a:ext cx="786359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«ОПЫТ РАБОТЫ ПО СОЗДАНИЮ </a:t>
            </a:r>
          </a:p>
          <a:p>
            <a:pPr algn="ctr"/>
            <a:r>
              <a:rPr lang="ru-RU" sz="20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И ИСПОЛЬЗОВАНИЮ ППРС В ДОУ, СПОСОБСТВУЮЩЕЙ ЭКОЛОГИЧЕСКОМУ ВОСПИТАНИЮ И РАЗВИТИЮ ДОШКОЛЬНИКОВ»</a:t>
            </a:r>
          </a:p>
          <a:p>
            <a:pPr algn="ctr"/>
            <a:r>
              <a:rPr lang="ru-RU" sz="24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  <a:ea typeface="Times New Roman" pitchFamily="18" charset="0"/>
                <a:cs typeface="Arial" pitchFamily="34" charset="0"/>
              </a:rPr>
              <a:t> </a:t>
            </a:r>
            <a:endParaRPr lang="ru-RU" sz="2400" b="1" dirty="0" smtClean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8992" y="4071942"/>
            <a:ext cx="41434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_AlgeriusCaps" pitchFamily="82" charset="-52"/>
                <a:ea typeface="Times New Roman" pitchFamily="18" charset="0"/>
                <a:cs typeface="Arial" pitchFamily="34" charset="0"/>
              </a:rPr>
              <a:t>Автор:</a:t>
            </a:r>
          </a:p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_AlgeriusCaps" pitchFamily="82" charset="-52"/>
                <a:ea typeface="Times New Roman" pitchFamily="18" charset="0"/>
                <a:cs typeface="Arial" pitchFamily="34" charset="0"/>
              </a:rPr>
              <a:t>Дмитриева Н.А.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Рисунок 7" descr="Мальчик с кузнечиком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602664" y="3143248"/>
            <a:ext cx="2541336" cy="2786082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т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5984" y="1214422"/>
            <a:ext cx="4929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Центр изо деятельности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pic>
        <p:nvPicPr>
          <p:cNvPr id="11266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785926"/>
            <a:ext cx="2881318" cy="2377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68" name="Picture 4" descr="Картинки по запросу трафареты домашних животных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3" y="4357694"/>
            <a:ext cx="3000396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71472" y="3929066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трафареты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pic>
        <p:nvPicPr>
          <p:cNvPr id="11270" name="Picture 6" descr="Картинки по запросу раскраски животных для детей 2-3 лет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1857364"/>
            <a:ext cx="2905120" cy="1934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72" name="Picture 8" descr="Картинки по запросу раскраски домашних животных с детенышами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72264" y="1928802"/>
            <a:ext cx="1928826" cy="2049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74" name="Picture 10" descr="Картинки по запросу раскраски домашних животных для малышей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4810" y="3857628"/>
            <a:ext cx="3542620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4929190" y="5715016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Раскраски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т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28794" y="928670"/>
            <a:ext cx="5743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Огород на подоконнике 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pic>
        <p:nvPicPr>
          <p:cNvPr id="6" name="Picture 2" descr="G:\DSCN92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1714488"/>
            <a:ext cx="3429024" cy="257216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4" descr="G:\DSCN92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1785926"/>
            <a:ext cx="3214678" cy="23449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3" descr="G:\DSCN920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28926" y="3714752"/>
            <a:ext cx="3714776" cy="27865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т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8860" y="928670"/>
            <a:ext cx="49292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Развивающие игрушки</a:t>
            </a:r>
            <a:endParaRPr lang="ru-RU" sz="3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pic>
        <p:nvPicPr>
          <p:cNvPr id="39938" name="Picture 2" descr="J:\DCIM\100MSDCF\DSC01622.JPG"/>
          <p:cNvPicPr>
            <a:picLocks noChangeAspect="1" noChangeArrowheads="1"/>
          </p:cNvPicPr>
          <p:nvPr/>
        </p:nvPicPr>
        <p:blipFill>
          <a:blip r:embed="rId3" cstate="screen">
            <a:lum bright="20000" contrast="20000"/>
          </a:blip>
          <a:srcRect/>
          <a:stretch>
            <a:fillRect/>
          </a:stretch>
        </p:blipFill>
        <p:spPr bwMode="auto">
          <a:xfrm>
            <a:off x="785786" y="1500174"/>
            <a:ext cx="6357982" cy="2348444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9939" name="Picture 3" descr="J:\DCIM\100MSDCF\DSC01623.JPG"/>
          <p:cNvPicPr>
            <a:picLocks noChangeAspect="1" noChangeArrowheads="1"/>
          </p:cNvPicPr>
          <p:nvPr/>
        </p:nvPicPr>
        <p:blipFill>
          <a:blip r:embed="rId4" cstate="screen">
            <a:lum bright="20000" contrast="20000"/>
          </a:blip>
          <a:srcRect/>
          <a:stretch>
            <a:fillRect/>
          </a:stretch>
        </p:blipFill>
        <p:spPr bwMode="auto">
          <a:xfrm rot="5730622">
            <a:off x="6322243" y="4107649"/>
            <a:ext cx="2643181" cy="2143140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9940" name="Picture 4" descr="J:\DCIM\100MSDCF\DSC01624.JPG"/>
          <p:cNvPicPr>
            <a:picLocks noChangeAspect="1" noChangeArrowheads="1"/>
          </p:cNvPicPr>
          <p:nvPr/>
        </p:nvPicPr>
        <p:blipFill>
          <a:blip r:embed="rId5" cstate="screen">
            <a:lum bright="20000" contrast="20000"/>
          </a:blip>
          <a:srcRect/>
          <a:stretch>
            <a:fillRect/>
          </a:stretch>
        </p:blipFill>
        <p:spPr bwMode="auto">
          <a:xfrm rot="21290012">
            <a:off x="400392" y="3762950"/>
            <a:ext cx="2267487" cy="2589834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9941" name="Picture 5" descr="J:\DCIM\100MSDCF\DSC01621.JPG"/>
          <p:cNvPicPr>
            <a:picLocks noChangeAspect="1" noChangeArrowheads="1"/>
          </p:cNvPicPr>
          <p:nvPr/>
        </p:nvPicPr>
        <p:blipFill>
          <a:blip r:embed="rId6" cstate="screen">
            <a:lum bright="20000" contrast="20000"/>
          </a:blip>
          <a:srcRect/>
          <a:stretch>
            <a:fillRect/>
          </a:stretch>
        </p:blipFill>
        <p:spPr bwMode="auto">
          <a:xfrm>
            <a:off x="2928926" y="3929066"/>
            <a:ext cx="3414555" cy="2643206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2" name="Picture 2" descr="J:\DCIM\100MSDCF\DSC01656.JPG"/>
          <p:cNvPicPr>
            <a:picLocks noChangeAspect="1" noChangeArrowheads="1"/>
          </p:cNvPicPr>
          <p:nvPr/>
        </p:nvPicPr>
        <p:blipFill>
          <a:blip r:embed="rId7" cstate="screen">
            <a:lum bright="20000" contrast="20000"/>
          </a:blip>
          <a:srcRect/>
          <a:stretch>
            <a:fillRect/>
          </a:stretch>
        </p:blipFill>
        <p:spPr bwMode="auto">
          <a:xfrm>
            <a:off x="7358082" y="1643050"/>
            <a:ext cx="1540874" cy="2028816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т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2976" y="3857628"/>
            <a:ext cx="74097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_AlgeriusCaps" pitchFamily="82" charset="-52"/>
              </a:rPr>
              <a:t>СПАСИБО ЗА ВНИМАНИЕ</a:t>
            </a:r>
            <a:endParaRPr lang="ru-RU" sz="40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_AlgeriusCaps" pitchFamily="82" charset="-52"/>
            </a:endParaRPr>
          </a:p>
        </p:txBody>
      </p:sp>
      <p:pic>
        <p:nvPicPr>
          <p:cNvPr id="4" name="Рисунок 3" descr="278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714356"/>
            <a:ext cx="3143272" cy="3023300"/>
          </a:xfrm>
          <a:prstGeom prst="rect">
            <a:avLst/>
          </a:prstGeom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т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14480" y="714356"/>
            <a:ext cx="5783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Уголок природы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pic>
        <p:nvPicPr>
          <p:cNvPr id="38914" name="Picture 2" descr="J:\DCIM\100MSDCF\DSC016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1285860"/>
            <a:ext cx="3666391" cy="28257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8915" name="Picture 3" descr="J:\DCIM\100MSDCF\DSC0162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1500174"/>
            <a:ext cx="3558287" cy="24288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8916" name="Picture 4" descr="J:\DCIM\100MSDCF\DSC0153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57224" y="4357694"/>
            <a:ext cx="3857652" cy="234389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8919" name="Picture 7" descr="J:\DCIM\100MSDCF\DSC0160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86314" y="4500570"/>
            <a:ext cx="3500462" cy="205330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4" name="Picture 2" descr="J:\DCIM\100MSDCF\DSC0165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643702" y="2786058"/>
            <a:ext cx="2215042" cy="22007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т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14480" y="714356"/>
            <a:ext cx="5783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Дидактические игры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pic>
        <p:nvPicPr>
          <p:cNvPr id="10" name="Рисунок 9" descr="Похожее изображение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8" y="4000504"/>
            <a:ext cx="2471486" cy="232623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4857752" y="5786454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Д.И. Кто что ест?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pic>
        <p:nvPicPr>
          <p:cNvPr id="22530" name="Picture 2" descr="Картинки по запросу экологические дидактические игры 2 младшая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1214422"/>
            <a:ext cx="2318641" cy="16906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2532" name="Picture 4" descr="Картинки по запросу экологические дидактические игры  - береги живое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00232" y="1643050"/>
            <a:ext cx="2393954" cy="18216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2534" name="Picture 6" descr="Похожее изображение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2144" y="3143248"/>
            <a:ext cx="2479069" cy="18097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4" name="Рисунок 13" descr="http://xreferat.com/image/71/1306599821_16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572132" y="1714488"/>
            <a:ext cx="3250085" cy="18573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5429224" y="3357562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Д.И. «Где растет?»?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pic>
        <p:nvPicPr>
          <p:cNvPr id="16" name="Picture 6" descr="Похожее изображение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500298" y="4500570"/>
            <a:ext cx="2461882" cy="179495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т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14480" y="714356"/>
            <a:ext cx="5783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ЛЕПБУК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pic>
        <p:nvPicPr>
          <p:cNvPr id="1027" name="Picture 3" descr="J:\DCIM\100MSDCF\DSC0164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357298"/>
            <a:ext cx="3411823" cy="3500462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8" name="Picture 4" descr="J:\DCIM\100MSDCF\DSC0164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1500174"/>
            <a:ext cx="4801719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т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00364" y="928670"/>
            <a:ext cx="32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Макеты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pic>
        <p:nvPicPr>
          <p:cNvPr id="19457" name="Picture 1" descr="J:\DCIM\100MSDCF\DSC0153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214422"/>
            <a:ext cx="2357454" cy="288524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58" name="Picture 2" descr="J:\DCIM\100MSDCF\DSC015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28926" y="1714488"/>
            <a:ext cx="3000396" cy="178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59" name="Picture 3" descr="J:\DCIM\100MSDCF\DSC0154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388" y="1785926"/>
            <a:ext cx="2553843" cy="17145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0" name="Picture 4" descr="J:\DCIM\100MSDCF\DSC0159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143240" y="3786190"/>
            <a:ext cx="4143404" cy="249545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тр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3042" y="857232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Опытная деятельность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pic>
        <p:nvPicPr>
          <p:cNvPr id="17410" name="Picture 2" descr="J:\DCIM\100MSDCF\DSC0156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3" y="1714488"/>
            <a:ext cx="3286148" cy="25496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1" name="Picture 3" descr="M:\DSC0153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1857364"/>
            <a:ext cx="3069877" cy="19288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2" name="Picture 4" descr="M:\DSC0153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43372" y="4500570"/>
            <a:ext cx="3843328" cy="22345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3" name="Picture 5" descr="M:\DSC0153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282" y="4429132"/>
            <a:ext cx="2214578" cy="21754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8" name="Picture 2" descr="J:\DCIM\100MSDCF\DSC0165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928926" y="3500438"/>
            <a:ext cx="1418863" cy="22603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 descr="J:\DCIM\100MSDCF\DSC01653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643702" y="2428868"/>
            <a:ext cx="2000264" cy="18989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т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00232" y="785794"/>
            <a:ext cx="51239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Экологические книги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pic>
        <p:nvPicPr>
          <p:cNvPr id="13314" name="Picture 2" descr="Картинки по запросу детские книги про животны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643049"/>
            <a:ext cx="2428892" cy="2008507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318" name="Picture 6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500570"/>
            <a:ext cx="2527374" cy="2093683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320" name="Picture 8" descr="Похожее изображение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00166" y="3143248"/>
            <a:ext cx="2357454" cy="203000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322" name="Picture 10" descr="Картинки по запросу детские книги про животных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143240" y="4643446"/>
            <a:ext cx="2571768" cy="2020675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323" name="Picture 11" descr="J:\DCIM\100MSDCF\DSC0157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15013476">
            <a:off x="5465002" y="1796141"/>
            <a:ext cx="3436936" cy="2815363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 descr="мальчик с книгой_1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7306896" y="4572008"/>
            <a:ext cx="1467035" cy="228599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7" name="Рисунок 6" descr="Девочка читает.pn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 rot="1113025">
            <a:off x="3175050" y="1348657"/>
            <a:ext cx="2474925" cy="2097859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т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71736" y="1071546"/>
            <a:ext cx="44534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Сюжетно-ролевые игры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pic>
        <p:nvPicPr>
          <p:cNvPr id="18433" name="Picture 1" descr="J:\DCIM\100MSDCF\DSC0154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1857364"/>
            <a:ext cx="3749268" cy="252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00B05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8435" name="Picture 3" descr="Картинки по запросу сюжетно-ролевые игры в младшей группе зоопарк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1785926"/>
            <a:ext cx="3643298" cy="2732474"/>
          </a:xfrm>
          <a:prstGeom prst="roundRect">
            <a:avLst>
              <a:gd name="adj" fmla="val 11111"/>
            </a:avLst>
          </a:prstGeom>
          <a:ln w="190500" cap="rnd">
            <a:solidFill>
              <a:srgbClr val="00B05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0" name="Прямоугольник 9"/>
          <p:cNvSpPr/>
          <p:nvPr/>
        </p:nvSpPr>
        <p:spPr>
          <a:xfrm>
            <a:off x="285720" y="1928802"/>
            <a:ext cx="3643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«ЗООМАГАЗИН»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86512" y="4071942"/>
            <a:ext cx="23574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«ЗООПАРК»</a:t>
            </a:r>
          </a:p>
        </p:txBody>
      </p:sp>
      <p:pic>
        <p:nvPicPr>
          <p:cNvPr id="18439" name="Picture 7" descr="Похожее изображени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3786189"/>
            <a:ext cx="3429024" cy="2571769"/>
          </a:xfrm>
          <a:prstGeom prst="roundRect">
            <a:avLst>
              <a:gd name="adj" fmla="val 11111"/>
            </a:avLst>
          </a:prstGeom>
          <a:ln w="190500" cap="rnd">
            <a:solidFill>
              <a:srgbClr val="00B05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5" name="Прямоугольник 14"/>
          <p:cNvSpPr/>
          <p:nvPr/>
        </p:nvSpPr>
        <p:spPr>
          <a:xfrm>
            <a:off x="2928926" y="5857892"/>
            <a:ext cx="29289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«МАГАЗИН ОВОЩЕЙ»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т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3042" y="1214422"/>
            <a:ext cx="6357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Многофункциональные игрушки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pic>
        <p:nvPicPr>
          <p:cNvPr id="20481" name="Picture 1" descr="J:\DCIM\100MSDCF\DSC0156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398754" y="2458709"/>
            <a:ext cx="2774327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2" name="Picture 2" descr="J:\DCIM\100MSDCF\DSC016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86116" y="1928801"/>
            <a:ext cx="2214578" cy="29289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3" name="Picture 3" descr="J:\DCIM\100MSDCF\DSC0156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57884" y="1857364"/>
            <a:ext cx="3143272" cy="1457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5" name="Picture 5" descr="J:\DCIM\100MSDCF\DSC0160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643042" y="4429132"/>
            <a:ext cx="2786082" cy="19900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J:\DCIM\100MSDCF\DSC0165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86446" y="3723449"/>
            <a:ext cx="2928958" cy="27506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911</TotalTime>
  <Words>77</Words>
  <Application>Microsoft Office PowerPoint</Application>
  <PresentationFormat>Экран (4:3)</PresentationFormat>
  <Paragraphs>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-</dc:creator>
  <cp:lastModifiedBy>Максим</cp:lastModifiedBy>
  <cp:revision>102</cp:revision>
  <dcterms:created xsi:type="dcterms:W3CDTF">2012-06-08T20:17:04Z</dcterms:created>
  <dcterms:modified xsi:type="dcterms:W3CDTF">2021-11-06T08:22:27Z</dcterms:modified>
</cp:coreProperties>
</file>