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1181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Чтобы добавить рисунок, перетащите его на заполнитель или щелкните значок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11/6/2021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0FC3EB-42FB-4C38-8CAE-7A1293B83421}" type="datetime1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Presentation-revision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Grade 6. Module 2. Spotlight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382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endParaRPr lang="ru-RU" dirty="0"/>
          </a:p>
        </p:txBody>
      </p:sp>
      <p:pic>
        <p:nvPicPr>
          <p:cNvPr id="4" name="Содержимое 3" descr="Без названия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882" r="-128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622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endParaRPr lang="ru-RU" dirty="0"/>
          </a:p>
        </p:txBody>
      </p:sp>
      <p:pic>
        <p:nvPicPr>
          <p:cNvPr id="4" name="Содержимое 3" descr="b84f7dd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35" r="-21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567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endParaRPr lang="ru-RU" dirty="0"/>
          </a:p>
        </p:txBody>
      </p:sp>
      <p:pic>
        <p:nvPicPr>
          <p:cNvPr id="4" name="Содержимое 3" descr="ryzhii-pers-kotenok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8670" r="-38670"/>
          <a:stretch>
            <a:fillRect/>
          </a:stretch>
        </p:blipFill>
        <p:spPr>
          <a:xfrm>
            <a:off x="251090" y="1727730"/>
            <a:ext cx="8054710" cy="4261995"/>
          </a:xfrm>
        </p:spPr>
      </p:pic>
    </p:spTree>
    <p:extLst>
      <p:ext uri="{BB962C8B-B14F-4D97-AF65-F5344CB8AC3E}">
        <p14:creationId xmlns:p14="http://schemas.microsoft.com/office/powerpoint/2010/main" val="25362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endParaRPr lang="ru-RU" dirty="0"/>
          </a:p>
        </p:txBody>
      </p:sp>
      <p:pic>
        <p:nvPicPr>
          <p:cNvPr id="4" name="Содержимое 3" descr="tovary-dlya-detej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495" r="-444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4530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endParaRPr lang="ru-RU" dirty="0"/>
          </a:p>
        </p:txBody>
      </p:sp>
      <p:pic>
        <p:nvPicPr>
          <p:cNvPr id="6" name="Содержимое 5" descr="rma6Hb5WBx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254" r="-172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2090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is the ball?</a:t>
            </a:r>
            <a:r>
              <a:rPr lang="ru-RU" dirty="0"/>
              <a:t> </a:t>
            </a:r>
            <a:r>
              <a:rPr lang="ru-RU" sz="2000" dirty="0">
                <a:highlight>
                  <a:srgbClr val="FFFF00"/>
                </a:highlight>
              </a:rPr>
              <a:t>Написать предлоги места</a:t>
            </a:r>
          </a:p>
        </p:txBody>
      </p:sp>
      <p:pic>
        <p:nvPicPr>
          <p:cNvPr id="4" name="Содержимое 3" descr="exo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22" r="-5122"/>
          <a:stretch>
            <a:fillRect/>
          </a:stretch>
        </p:blipFill>
        <p:spPr>
          <a:xfrm>
            <a:off x="537421" y="1879238"/>
            <a:ext cx="8298391" cy="4390934"/>
          </a:xfrm>
        </p:spPr>
      </p:pic>
    </p:spTree>
    <p:extLst>
      <p:ext uri="{BB962C8B-B14F-4D97-AF65-F5344CB8AC3E}">
        <p14:creationId xmlns:p14="http://schemas.microsoft.com/office/powerpoint/2010/main" val="148624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835" y="1410590"/>
            <a:ext cx="8110330" cy="5099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1</a:t>
            </a:r>
            <a:r>
              <a:rPr lang="en-US" sz="3200" dirty="0"/>
              <a:t>- Have you got </a:t>
            </a:r>
            <a:r>
              <a:rPr lang="en-US" sz="3200" b="1" dirty="0"/>
              <a:t>some/any</a:t>
            </a:r>
            <a:r>
              <a:rPr lang="en-US" sz="3200" dirty="0"/>
              <a:t> bread?</a:t>
            </a:r>
          </a:p>
          <a:p>
            <a:pPr marL="0" indent="0">
              <a:buNone/>
            </a:pPr>
            <a:r>
              <a:rPr lang="ru-RU" sz="3200" dirty="0"/>
              <a:t>2</a:t>
            </a:r>
            <a:r>
              <a:rPr lang="en-US" sz="3200" dirty="0"/>
              <a:t>- I have got </a:t>
            </a:r>
            <a:r>
              <a:rPr lang="en-US" sz="3200" b="1" dirty="0"/>
              <a:t>some/any</a:t>
            </a:r>
            <a:r>
              <a:rPr lang="en-US" sz="3200" dirty="0"/>
              <a:t> biscuits.</a:t>
            </a:r>
          </a:p>
          <a:p>
            <a:pPr marL="0" indent="0">
              <a:buNone/>
            </a:pPr>
            <a:r>
              <a:rPr lang="ru-RU" sz="3200" dirty="0"/>
              <a:t>3</a:t>
            </a:r>
            <a:r>
              <a:rPr lang="en-US" sz="3200" dirty="0"/>
              <a:t>- There isn’t </a:t>
            </a:r>
            <a:r>
              <a:rPr lang="en-US" sz="3200" b="1" dirty="0"/>
              <a:t>some/any</a:t>
            </a:r>
            <a:r>
              <a:rPr lang="en-US" sz="3200" dirty="0"/>
              <a:t> rice the fridge.</a:t>
            </a:r>
          </a:p>
          <a:p>
            <a:pPr marL="0" indent="0">
              <a:buNone/>
            </a:pPr>
            <a:r>
              <a:rPr lang="ru-RU" sz="3200" dirty="0"/>
              <a:t>4</a:t>
            </a:r>
            <a:r>
              <a:rPr lang="en-US" sz="3200" dirty="0"/>
              <a:t>- Nadia has got </a:t>
            </a:r>
            <a:r>
              <a:rPr lang="en-US" sz="3200" b="1" dirty="0"/>
              <a:t>some/any</a:t>
            </a:r>
            <a:r>
              <a:rPr lang="en-US" sz="3200" dirty="0"/>
              <a:t> rice.</a:t>
            </a:r>
          </a:p>
          <a:p>
            <a:pPr marL="0" indent="0">
              <a:buNone/>
            </a:pPr>
            <a:r>
              <a:rPr lang="ru-RU" sz="3200" dirty="0"/>
              <a:t>5</a:t>
            </a:r>
            <a:r>
              <a:rPr lang="en-US" sz="3200" dirty="0"/>
              <a:t>- Have you got </a:t>
            </a:r>
            <a:r>
              <a:rPr lang="en-US" sz="3200" b="1" dirty="0"/>
              <a:t>some/any</a:t>
            </a:r>
            <a:r>
              <a:rPr lang="en-US" sz="3200" dirty="0"/>
              <a:t> burgers?</a:t>
            </a:r>
          </a:p>
          <a:p>
            <a:pPr marL="0" indent="0">
              <a:buNone/>
            </a:pPr>
            <a:r>
              <a:rPr lang="ru-RU" sz="3200" dirty="0"/>
              <a:t>6</a:t>
            </a:r>
            <a:r>
              <a:rPr lang="en-US" sz="3200" dirty="0"/>
              <a:t>- I haven’t got </a:t>
            </a:r>
            <a:r>
              <a:rPr lang="en-US" sz="3200" b="1" dirty="0"/>
              <a:t>some/any</a:t>
            </a:r>
            <a:r>
              <a:rPr lang="en-US" sz="3200" dirty="0"/>
              <a:t> pizza.</a:t>
            </a:r>
          </a:p>
          <a:p>
            <a:pPr marL="0" indent="0">
              <a:buNone/>
            </a:pPr>
            <a:r>
              <a:rPr lang="ru-RU" sz="3200" dirty="0"/>
              <a:t>7</a:t>
            </a:r>
            <a:r>
              <a:rPr lang="en-US" sz="3200" dirty="0"/>
              <a:t>- There is </a:t>
            </a:r>
            <a:r>
              <a:rPr lang="en-US" sz="3200" b="1" dirty="0"/>
              <a:t>some/any</a:t>
            </a:r>
            <a:r>
              <a:rPr lang="en-US" sz="3200" dirty="0"/>
              <a:t> cheese on the table.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799" y="491318"/>
            <a:ext cx="5336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SOME or ANY</a:t>
            </a:r>
            <a:r>
              <a:rPr lang="ru-RU" sz="32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58964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Say aloud the dates!</a:t>
            </a:r>
            <a:br>
              <a:rPr lang="ru-RU" dirty="0"/>
            </a:br>
            <a:r>
              <a:rPr lang="ru-RU" sz="2000" dirty="0">
                <a:highlight>
                  <a:srgbClr val="FFFF00"/>
                </a:highlight>
              </a:rPr>
              <a:t>прописать даты словами, вспомнить порядковые числительные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July</a:t>
            </a:r>
          </a:p>
          <a:p>
            <a:pPr marL="0" indent="0" algn="ctr">
              <a:buNone/>
            </a:pPr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January</a:t>
            </a:r>
          </a:p>
          <a:p>
            <a:pPr marL="0" indent="0" algn="ctr">
              <a:buNone/>
            </a:pPr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April </a:t>
            </a:r>
          </a:p>
          <a:p>
            <a:pPr marL="0" indent="0" algn="ctr">
              <a:buNone/>
            </a:pPr>
            <a:r>
              <a:rPr lang="en-US" dirty="0"/>
              <a:t>22</a:t>
            </a:r>
            <a:r>
              <a:rPr lang="en-US" baseline="30000" dirty="0"/>
              <a:t>nd</a:t>
            </a:r>
            <a:r>
              <a:rPr lang="en-US" dirty="0"/>
              <a:t> March</a:t>
            </a:r>
          </a:p>
          <a:p>
            <a:pPr marL="0" indent="0" algn="ctr">
              <a:buNone/>
            </a:pPr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February</a:t>
            </a:r>
          </a:p>
          <a:p>
            <a:pPr marL="0" indent="0" algn="ctr">
              <a:buNone/>
            </a:pPr>
            <a:r>
              <a:rPr lang="en-US" dirty="0"/>
              <a:t>31</a:t>
            </a:r>
            <a:r>
              <a:rPr lang="en-US" baseline="30000" dirty="0"/>
              <a:t>st</a:t>
            </a:r>
            <a:r>
              <a:rPr lang="en-US" dirty="0"/>
              <a:t> October</a:t>
            </a:r>
          </a:p>
          <a:p>
            <a:pPr marL="0" indent="0" algn="ctr">
              <a:buNone/>
            </a:pPr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September</a:t>
            </a:r>
          </a:p>
          <a:p>
            <a:pPr marL="0" indent="0" algn="ctr">
              <a:buNone/>
            </a:pPr>
            <a:r>
              <a:rPr lang="en-US" dirty="0"/>
              <a:t>23</a:t>
            </a:r>
            <a:r>
              <a:rPr lang="en-US" baseline="30000" dirty="0"/>
              <a:t>rd</a:t>
            </a:r>
            <a:r>
              <a:rPr lang="en-US" dirty="0"/>
              <a:t> May</a:t>
            </a:r>
          </a:p>
          <a:p>
            <a:pPr marL="0" indent="0" algn="ctr">
              <a:buNone/>
            </a:pPr>
            <a:r>
              <a:rPr lang="en-US" dirty="0"/>
              <a:t>9</a:t>
            </a:r>
            <a:r>
              <a:rPr lang="en-US" baseline="30000" dirty="0"/>
              <a:t>th</a:t>
            </a:r>
            <a:r>
              <a:rPr lang="en-US" dirty="0"/>
              <a:t> December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764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time is it?!</a:t>
            </a:r>
            <a:r>
              <a:rPr lang="ru-RU" dirty="0"/>
              <a:t> </a:t>
            </a:r>
            <a:r>
              <a:rPr lang="ru-RU" sz="1600" dirty="0">
                <a:highlight>
                  <a:srgbClr val="FFFF00"/>
                </a:highlight>
              </a:rPr>
              <a:t>написать время </a:t>
            </a:r>
          </a:p>
        </p:txBody>
      </p:sp>
      <p:pic>
        <p:nvPicPr>
          <p:cNvPr id="4" name="Содержимое 3" descr="que-hora-en-españo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09" r="-3409"/>
          <a:stretch>
            <a:fillRect/>
          </a:stretch>
        </p:blipFill>
        <p:spPr>
          <a:xfrm>
            <a:off x="-94835" y="1544659"/>
            <a:ext cx="9514673" cy="5034444"/>
          </a:xfrm>
        </p:spPr>
      </p:pic>
    </p:spTree>
    <p:extLst>
      <p:ext uri="{BB962C8B-B14F-4D97-AF65-F5344CB8AC3E}">
        <p14:creationId xmlns:p14="http://schemas.microsoft.com/office/powerpoint/2010/main" val="873093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 the words to the prepositions:</a:t>
            </a:r>
            <a:r>
              <a:rPr lang="ru-RU" dirty="0"/>
              <a:t> </a:t>
            </a:r>
            <a:r>
              <a:rPr lang="ru-RU" sz="2000" dirty="0">
                <a:highlight>
                  <a:srgbClr val="FFFF00"/>
                </a:highlight>
              </a:rPr>
              <a:t>подобрать верные предлоги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                                                  MAY</a:t>
            </a:r>
          </a:p>
          <a:p>
            <a:pPr marL="0" indent="0">
              <a:buNone/>
            </a:pPr>
            <a:r>
              <a:rPr lang="en-US" sz="5000" dirty="0"/>
              <a:t>AT</a:t>
            </a:r>
            <a:r>
              <a:rPr lang="en-US" dirty="0"/>
              <a:t>                                      NIGHT</a:t>
            </a:r>
          </a:p>
          <a:p>
            <a:pPr marL="0" indent="0">
              <a:buNone/>
            </a:pPr>
            <a:r>
              <a:rPr lang="en-US" dirty="0"/>
              <a:t>                                                  MORNING</a:t>
            </a:r>
          </a:p>
          <a:p>
            <a:pPr marL="0" indent="0">
              <a:buNone/>
            </a:pPr>
            <a:r>
              <a:rPr lang="en-US" sz="5400" dirty="0"/>
              <a:t>IN   </a:t>
            </a:r>
            <a:r>
              <a:rPr lang="en-US" dirty="0"/>
              <a:t>                                1958       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THE WEEKEND</a:t>
            </a:r>
          </a:p>
          <a:p>
            <a:pPr marL="0" indent="0">
              <a:buNone/>
            </a:pPr>
            <a:r>
              <a:rPr lang="en-US" sz="5400" dirty="0"/>
              <a:t>ON  </a:t>
            </a:r>
            <a:r>
              <a:rPr lang="en-US" dirty="0"/>
              <a:t>                               THURSDAY</a:t>
            </a:r>
          </a:p>
          <a:p>
            <a:pPr marL="0" indent="0">
              <a:buNone/>
            </a:pPr>
            <a:r>
              <a:rPr lang="en-US" dirty="0"/>
              <a:t>                                                  5:30</a:t>
            </a:r>
          </a:p>
          <a:p>
            <a:pPr marL="0" indent="0">
              <a:buNone/>
            </a:pPr>
            <a:r>
              <a:rPr lang="en-US" dirty="0"/>
              <a:t>                                                 14</a:t>
            </a:r>
            <a:r>
              <a:rPr lang="en-US" baseline="30000" dirty="0"/>
              <a:t>th</a:t>
            </a:r>
            <a:r>
              <a:rPr lang="en-US" dirty="0"/>
              <a:t> NOVEMBER</a:t>
            </a:r>
          </a:p>
          <a:p>
            <a:pPr marL="0" indent="0">
              <a:buNone/>
            </a:pPr>
            <a:r>
              <a:rPr lang="en-US" dirty="0"/>
              <a:t>                                                  SPRING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274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r>
              <a:rPr lang="ru-RU" dirty="0"/>
              <a:t> </a:t>
            </a:r>
          </a:p>
        </p:txBody>
      </p:sp>
      <p:pic>
        <p:nvPicPr>
          <p:cNvPr id="4" name="Содержимое 3" descr="14_iconpro_pd_846211_85431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012" r="-7012"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297201-FF77-42E5-99E3-EEBC64B94850}"/>
              </a:ext>
            </a:extLst>
          </p:cNvPr>
          <p:cNvSpPr txBox="1"/>
          <p:nvPr/>
        </p:nvSpPr>
        <p:spPr>
          <a:xfrm>
            <a:off x="6764694" y="1509905"/>
            <a:ext cx="2203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Название магазина</a:t>
            </a:r>
          </a:p>
        </p:txBody>
      </p:sp>
    </p:spTree>
    <p:extLst>
      <p:ext uri="{BB962C8B-B14F-4D97-AF65-F5344CB8AC3E}">
        <p14:creationId xmlns:p14="http://schemas.microsoft.com/office/powerpoint/2010/main" val="15018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endParaRPr lang="ru-RU" dirty="0"/>
          </a:p>
        </p:txBody>
      </p:sp>
      <p:pic>
        <p:nvPicPr>
          <p:cNvPr id="4" name="Содержимое 3" descr="2183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243" r="-132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0349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endParaRPr lang="ru-RU" dirty="0"/>
          </a:p>
        </p:txBody>
      </p:sp>
      <p:pic>
        <p:nvPicPr>
          <p:cNvPr id="4" name="Содержимое 3" descr="1550947_origina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740" r="-177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1909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endParaRPr lang="ru-RU" dirty="0"/>
          </a:p>
        </p:txBody>
      </p:sp>
      <p:pic>
        <p:nvPicPr>
          <p:cNvPr id="4" name="Содержимое 3" descr="160201122447_books_shelves_human_head_shaped_624x351_istock_nocredit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17" r="-3117"/>
          <a:stretch>
            <a:fillRect/>
          </a:stretch>
        </p:blipFill>
        <p:spPr>
          <a:xfrm>
            <a:off x="294337" y="1750614"/>
            <a:ext cx="8584723" cy="4542441"/>
          </a:xfrm>
        </p:spPr>
      </p:pic>
    </p:spTree>
    <p:extLst>
      <p:ext uri="{BB962C8B-B14F-4D97-AF65-F5344CB8AC3E}">
        <p14:creationId xmlns:p14="http://schemas.microsoft.com/office/powerpoint/2010/main" val="15371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you can find it?</a:t>
            </a:r>
            <a:endParaRPr lang="ru-RU" dirty="0"/>
          </a:p>
        </p:txBody>
      </p:sp>
      <p:pic>
        <p:nvPicPr>
          <p:cNvPr id="4" name="Содержимое 3" descr="1367659787_foods-price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59" r="-90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7452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льбом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Альбом.thmx</Template>
  <TotalTime>90</TotalTime>
  <Words>223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Bradley Hand ITC TT-Bold</vt:lpstr>
      <vt:lpstr>Cambria</vt:lpstr>
      <vt:lpstr>Rage Italic</vt:lpstr>
      <vt:lpstr>Альбом</vt:lpstr>
      <vt:lpstr>Presentation-revision</vt:lpstr>
      <vt:lpstr>Say aloud the dates! прописать даты словами, вспомнить порядковые числительные</vt:lpstr>
      <vt:lpstr>What time is it?! написать время </vt:lpstr>
      <vt:lpstr>Match the words to the prepositions: подобрать верные предлоги </vt:lpstr>
      <vt:lpstr>Where you can find it? </vt:lpstr>
      <vt:lpstr>Where you can find it?</vt:lpstr>
      <vt:lpstr>Where you can find it?</vt:lpstr>
      <vt:lpstr>Where you can find it?</vt:lpstr>
      <vt:lpstr>Where you can find it?</vt:lpstr>
      <vt:lpstr>Where you can find it?</vt:lpstr>
      <vt:lpstr>Where you can find it?</vt:lpstr>
      <vt:lpstr>Where you can find it?</vt:lpstr>
      <vt:lpstr>Where you can find it?</vt:lpstr>
      <vt:lpstr>Where you can find it?</vt:lpstr>
      <vt:lpstr>Where is the ball? Написать предлоги места</vt:lpstr>
      <vt:lpstr>Презентация PowerPoint</vt:lpstr>
    </vt:vector>
  </TitlesOfParts>
  <Company>apple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Presentation-revision</dc:title>
  <dc:creator>Михаил Зворыгин</dc:creator>
  <cp:lastModifiedBy>PK</cp:lastModifiedBy>
  <cp:revision>8</cp:revision>
  <dcterms:created xsi:type="dcterms:W3CDTF">2016-10-01T18:10:02Z</dcterms:created>
  <dcterms:modified xsi:type="dcterms:W3CDTF">2021-11-06T12:28:03Z</dcterms:modified>
</cp:coreProperties>
</file>